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16" r:id="rId2"/>
    <p:sldId id="318" r:id="rId3"/>
    <p:sldId id="259" r:id="rId4"/>
    <p:sldId id="347" r:id="rId5"/>
    <p:sldId id="341" r:id="rId6"/>
    <p:sldId id="340" r:id="rId7"/>
    <p:sldId id="342" r:id="rId8"/>
    <p:sldId id="348" r:id="rId9"/>
    <p:sldId id="343" r:id="rId10"/>
    <p:sldId id="349" r:id="rId11"/>
    <p:sldId id="350" r:id="rId12"/>
    <p:sldId id="352" r:id="rId13"/>
    <p:sldId id="351" r:id="rId14"/>
    <p:sldId id="344" r:id="rId15"/>
    <p:sldId id="355" r:id="rId16"/>
    <p:sldId id="353" r:id="rId17"/>
    <p:sldId id="354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46" r:id="rId32"/>
    <p:sldId id="329" r:id="rId33"/>
    <p:sldId id="327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03B"/>
    <a:srgbClr val="BFC4F3"/>
    <a:srgbClr val="98A0EC"/>
    <a:srgbClr val="C5C000"/>
    <a:srgbClr val="FDFDFD"/>
    <a:srgbClr val="A5D2ED"/>
    <a:srgbClr val="7F7F7F"/>
    <a:srgbClr val="F7FACA"/>
    <a:srgbClr val="F99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2686" autoAdjust="0"/>
  </p:normalViewPr>
  <p:slideViewPr>
    <p:cSldViewPr snapToGrid="0" showGuides="1">
      <p:cViewPr varScale="1">
        <p:scale>
          <a:sx n="64" d="100"/>
          <a:sy n="64" d="100"/>
        </p:scale>
        <p:origin x="688" y="36"/>
      </p:cViewPr>
      <p:guideLst>
        <p:guide orient="horz" pos="2160"/>
        <p:guide pos="3840"/>
        <p:guide pos="551"/>
        <p:guide pos="7129"/>
        <p:guide orient="horz" pos="3906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FBCF3-45A7-4F67-B26D-184ACA9F18CC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BD074-6B3C-49C5-971A-604B9C1E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29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41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07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906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15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16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17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035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91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148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874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987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991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090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782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227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900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20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02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02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597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90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3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28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370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530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50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13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262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36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75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90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49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22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80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9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17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3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5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8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04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iter01.com/90662.html" TargetMode="External"/><Relationship Id="rId3" Type="http://schemas.openxmlformats.org/officeDocument/2006/relationships/notesSlide" Target="../notesSlides/notesSlide32.xml"/><Relationship Id="rId7" Type="http://schemas.openxmlformats.org/officeDocument/2006/relationships/hyperlink" Target="https://www.digifocus.com.tw/solution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hyperlink" Target="http://www.rotasun.com/page03-11.html" TargetMode="External"/><Relationship Id="rId5" Type="http://schemas.openxmlformats.org/officeDocument/2006/relationships/hyperlink" Target="https://reurl.cc/k0Yl3d" TargetMode="External"/><Relationship Id="rId10" Type="http://schemas.openxmlformats.org/officeDocument/2006/relationships/hyperlink" Target="https://b98606021.medium.com/%E5%AF%A6%E7%94%A8%E5%BF%83%E5%BE%97-tesseract-ocr-eef4fcd425f0" TargetMode="External"/><Relationship Id="rId4" Type="http://schemas.openxmlformats.org/officeDocument/2006/relationships/hyperlink" Target="https://reurl.cc/d5k7vz" TargetMode="External"/><Relationship Id="rId9" Type="http://schemas.openxmlformats.org/officeDocument/2006/relationships/hyperlink" Target="https://jerrynest.io/mysql-tutorial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57030" y="2538604"/>
            <a:ext cx="6493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accent5"/>
                </a:solidFill>
                <a:latin typeface="+mj-ea"/>
                <a:ea typeface="+mj-ea"/>
                <a:cs typeface="+mn-ea"/>
                <a:sym typeface="+mn-lt"/>
              </a:rPr>
              <a:t>車種辨識之車位規劃系統</a:t>
            </a:r>
            <a:endParaRPr lang="zh-CN" altLang="en-US" sz="4000" b="1" dirty="0">
              <a:solidFill>
                <a:schemeClr val="accent4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73887" y="3873367"/>
            <a:ext cx="49974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組員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M10807426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糜金宏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M10907501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沈稚庭</a:t>
            </a:r>
          </a:p>
        </p:txBody>
      </p:sp>
      <p:cxnSp>
        <p:nvCxnSpPr>
          <p:cNvPr id="49" name="PA_直接连接符 48"/>
          <p:cNvCxnSpPr/>
          <p:nvPr>
            <p:custDataLst>
              <p:tags r:id="rId1"/>
            </p:custDataLst>
          </p:nvPr>
        </p:nvCxnSpPr>
        <p:spPr>
          <a:xfrm>
            <a:off x="885223" y="3621484"/>
            <a:ext cx="744225" cy="0"/>
          </a:xfrm>
          <a:prstGeom prst="line">
            <a:avLst/>
          </a:prstGeom>
          <a:ln w="381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 rot="2700000">
            <a:off x="7330114" y="4141122"/>
            <a:ext cx="946620" cy="946620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圆角矩形 37"/>
          <p:cNvSpPr/>
          <p:nvPr/>
        </p:nvSpPr>
        <p:spPr>
          <a:xfrm rot="2700000">
            <a:off x="10629995" y="3383301"/>
            <a:ext cx="667617" cy="667616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圆角矩形 34"/>
          <p:cNvSpPr/>
          <p:nvPr/>
        </p:nvSpPr>
        <p:spPr>
          <a:xfrm rot="2700000">
            <a:off x="9102569" y="1507056"/>
            <a:ext cx="668407" cy="668407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761632" y="1338839"/>
            <a:ext cx="2038344" cy="2038344"/>
            <a:chOff x="3700440" y="1274408"/>
            <a:chExt cx="1646508" cy="1646508"/>
          </a:xfrm>
        </p:grpSpPr>
        <p:sp>
          <p:nvSpPr>
            <p:cNvPr id="24" name="圆角矩形 23"/>
            <p:cNvSpPr/>
            <p:nvPr/>
          </p:nvSpPr>
          <p:spPr>
            <a:xfrm rot="2700000">
              <a:off x="3700440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  <a:effectLst>
              <a:outerShdw blurRad="1270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 rot="2700000">
              <a:off x="3794877" y="1368844"/>
              <a:ext cx="1457637" cy="1457637"/>
            </a:xfrm>
            <a:prstGeom prst="roundRect">
              <a:avLst>
                <a:gd name="adj" fmla="val 6887"/>
              </a:avLst>
            </a:prstGeom>
            <a:blipFill dpi="0" rotWithShape="0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>
              <a:innerShdw blurRad="114300">
                <a:prstClr val="black">
                  <a:alpha val="6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 rot="2700000">
            <a:off x="6331371" y="3269515"/>
            <a:ext cx="946620" cy="946620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任意多边形 42"/>
          <p:cNvSpPr/>
          <p:nvPr/>
        </p:nvSpPr>
        <p:spPr>
          <a:xfrm rot="2700000">
            <a:off x="6536832" y="4070082"/>
            <a:ext cx="1018499" cy="1018499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571606" y="4292975"/>
            <a:ext cx="1323931" cy="1323933"/>
            <a:chOff x="3700441" y="1274408"/>
            <a:chExt cx="1646508" cy="1646508"/>
          </a:xfrm>
        </p:grpSpPr>
        <p:sp>
          <p:nvSpPr>
            <p:cNvPr id="14" name="圆角矩形 13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 rot="2700000">
              <a:off x="3794877" y="1368845"/>
              <a:ext cx="1457637" cy="1457636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560190" y="2083344"/>
            <a:ext cx="1323931" cy="1323933"/>
            <a:chOff x="3700441" y="1274408"/>
            <a:chExt cx="1646508" cy="1646508"/>
          </a:xfrm>
        </p:grpSpPr>
        <p:sp>
          <p:nvSpPr>
            <p:cNvPr id="18" name="圆角矩形 17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434487" y="3195347"/>
            <a:ext cx="1323931" cy="1323933"/>
            <a:chOff x="3700441" y="1274408"/>
            <a:chExt cx="1646508" cy="1646508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2700000">
            <a:off x="10621685" y="3642912"/>
            <a:ext cx="695603" cy="69560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PA_任意多边形 45"/>
          <p:cNvSpPr/>
          <p:nvPr>
            <p:custDataLst>
              <p:tags r:id="rId2"/>
            </p:custDataLst>
          </p:nvPr>
        </p:nvSpPr>
        <p:spPr>
          <a:xfrm rot="2700000">
            <a:off x="9074173" y="1122293"/>
            <a:ext cx="725203" cy="72520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570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44" dur="100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2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Scale>
                                      <p:cBhvr>
                                        <p:cTn id="46" dur="750" fill="hold"/>
                                        <p:tgtEl>
                                          <p:spTgt spid="4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475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4" grpId="2"/>
      <p:bldP spid="47" grpId="0"/>
      <p:bldP spid="37" grpId="0" animBg="1"/>
      <p:bldP spid="38" grpId="0" animBg="1"/>
      <p:bldP spid="35" grpId="0" animBg="1"/>
      <p:bldP spid="36" grpId="0" animBg="1"/>
      <p:bldP spid="43" grpId="0" animBg="1"/>
      <p:bldP spid="40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車牌辨識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9290145" y="5143829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2" y="1673574"/>
            <a:ext cx="3533108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OpenCV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Tesseract-OCR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套件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 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52" y="2923702"/>
            <a:ext cx="2313605" cy="12567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139" y="3229426"/>
            <a:ext cx="1394885" cy="6446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238" y="2922986"/>
            <a:ext cx="2320769" cy="1257488"/>
          </a:xfrm>
          <a:prstGeom prst="rect">
            <a:avLst/>
          </a:prstGeom>
        </p:spPr>
      </p:pic>
      <p:sp>
        <p:nvSpPr>
          <p:cNvPr id="9" name="向下箭號 8"/>
          <p:cNvSpPr/>
          <p:nvPr/>
        </p:nvSpPr>
        <p:spPr>
          <a:xfrm rot="16200000">
            <a:off x="3923067" y="2988289"/>
            <a:ext cx="326726" cy="1197034"/>
          </a:xfrm>
          <a:prstGeom prst="downArrow">
            <a:avLst>
              <a:gd name="adj1" fmla="val 338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D1238A-B88A-4D01-B716-4BAC5FB0870A}"/>
              </a:ext>
            </a:extLst>
          </p:cNvPr>
          <p:cNvSpPr txBox="1"/>
          <p:nvPr/>
        </p:nvSpPr>
        <p:spPr>
          <a:xfrm>
            <a:off x="2747519" y="3891764"/>
            <a:ext cx="26778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以</a:t>
            </a:r>
            <a:r>
              <a:rPr lang="en-US" altLang="zh-TW" dirty="0"/>
              <a:t>BGR</a:t>
            </a:r>
            <a:r>
              <a:rPr lang="zh-TW" altLang="en-US" dirty="0"/>
              <a:t>方式讀取</a:t>
            </a:r>
            <a:endParaRPr lang="en-US" altLang="zh-TW" dirty="0"/>
          </a:p>
          <a:p>
            <a:pPr algn="ctr"/>
            <a:r>
              <a:rPr lang="zh-TW" altLang="en-US" dirty="0"/>
              <a:t>灰度影像處理</a:t>
            </a:r>
            <a:endParaRPr lang="en-US" altLang="zh-TW" dirty="0"/>
          </a:p>
          <a:p>
            <a:pPr algn="ctr"/>
            <a:r>
              <a:rPr lang="zh-TW" altLang="en-US" dirty="0"/>
              <a:t>高斯平滑去噪</a:t>
            </a:r>
            <a:endParaRPr lang="en-US" altLang="zh-TW" dirty="0"/>
          </a:p>
          <a:p>
            <a:pPr algn="ctr"/>
            <a:r>
              <a:rPr lang="en-US" altLang="zh-TW" dirty="0"/>
              <a:t>Sobel</a:t>
            </a:r>
            <a:r>
              <a:rPr lang="zh-TW" altLang="en-US" dirty="0"/>
              <a:t>運算元球梯度</a:t>
            </a:r>
            <a:endParaRPr lang="en-US" altLang="zh-TW" dirty="0"/>
          </a:p>
          <a:p>
            <a:pPr algn="ctr"/>
            <a:r>
              <a:rPr lang="zh-TW" altLang="en-US" dirty="0"/>
              <a:t>二值化處理</a:t>
            </a:r>
            <a:endParaRPr lang="en-US" altLang="zh-TW" dirty="0"/>
          </a:p>
          <a:p>
            <a:pPr algn="ctr"/>
            <a:r>
              <a:rPr lang="zh-TW" altLang="en-US" dirty="0"/>
              <a:t>膨脹讓輪廓突出</a:t>
            </a:r>
            <a:endParaRPr lang="en-US" altLang="zh-TW" dirty="0"/>
          </a:p>
          <a:p>
            <a:pPr algn="ctr"/>
            <a:r>
              <a:rPr lang="zh-TW" altLang="en-US" dirty="0"/>
              <a:t>腐蝕去掉細節</a:t>
            </a:r>
            <a:endParaRPr lang="en-US" altLang="zh-TW" dirty="0"/>
          </a:p>
          <a:p>
            <a:pPr algn="ctr"/>
            <a:r>
              <a:rPr lang="zh-TW" altLang="en-US" dirty="0"/>
              <a:t>執行影像形態學</a:t>
            </a:r>
            <a:endParaRPr lang="en-US" altLang="zh-TW" dirty="0"/>
          </a:p>
          <a:p>
            <a:pPr algn="ctr"/>
            <a:r>
              <a:rPr lang="zh-TW" altLang="en-US" dirty="0"/>
              <a:t>在</a:t>
            </a:r>
            <a:r>
              <a:rPr lang="en-US" altLang="zh-TW" dirty="0"/>
              <a:t>barcode</a:t>
            </a:r>
            <a:r>
              <a:rPr lang="zh-TW" altLang="en-US" dirty="0"/>
              <a:t>周圍劃出邊界</a:t>
            </a:r>
          </a:p>
        </p:txBody>
      </p:sp>
      <p:sp>
        <p:nvSpPr>
          <p:cNvPr id="17" name="向下箭號 8">
            <a:extLst>
              <a:ext uri="{FF2B5EF4-FFF2-40B4-BE49-F238E27FC236}">
                <a16:creationId xmlns:a16="http://schemas.microsoft.com/office/drawing/2014/main" id="{2EFB7D1A-04F6-447C-B06F-A3EB1D747EF2}"/>
              </a:ext>
            </a:extLst>
          </p:cNvPr>
          <p:cNvSpPr/>
          <p:nvPr/>
        </p:nvSpPr>
        <p:spPr>
          <a:xfrm rot="16200000">
            <a:off x="8058978" y="2953213"/>
            <a:ext cx="326726" cy="1197034"/>
          </a:xfrm>
          <a:prstGeom prst="downArrow">
            <a:avLst>
              <a:gd name="adj1" fmla="val 338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D1A716C-4C79-4DB8-88F6-70EC74623248}"/>
              </a:ext>
            </a:extLst>
          </p:cNvPr>
          <p:cNvSpPr txBox="1"/>
          <p:nvPr/>
        </p:nvSpPr>
        <p:spPr>
          <a:xfrm>
            <a:off x="6895397" y="3019034"/>
            <a:ext cx="267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切出車牌</a:t>
            </a:r>
          </a:p>
        </p:txBody>
      </p:sp>
      <p:sp>
        <p:nvSpPr>
          <p:cNvPr id="20" name="向下箭號 8">
            <a:extLst>
              <a:ext uri="{FF2B5EF4-FFF2-40B4-BE49-F238E27FC236}">
                <a16:creationId xmlns:a16="http://schemas.microsoft.com/office/drawing/2014/main" id="{6223E49D-9A13-46D2-AE38-24FC6BD81A17}"/>
              </a:ext>
            </a:extLst>
          </p:cNvPr>
          <p:cNvSpPr/>
          <p:nvPr/>
        </p:nvSpPr>
        <p:spPr>
          <a:xfrm>
            <a:off x="9577810" y="4181972"/>
            <a:ext cx="265903" cy="825145"/>
          </a:xfrm>
          <a:prstGeom prst="downArrow">
            <a:avLst>
              <a:gd name="adj1" fmla="val 338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45DB49-9089-4880-BF96-ED58F54981F9}"/>
              </a:ext>
            </a:extLst>
          </p:cNvPr>
          <p:cNvSpPr txBox="1"/>
          <p:nvPr/>
        </p:nvSpPr>
        <p:spPr>
          <a:xfrm>
            <a:off x="9843713" y="4166927"/>
            <a:ext cx="267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分割字符</a:t>
            </a:r>
            <a:endParaRPr lang="en-US" altLang="zh-TW" dirty="0"/>
          </a:p>
          <a:p>
            <a:pPr algn="ctr"/>
            <a:r>
              <a:rPr lang="zh-TW" altLang="en-US" dirty="0"/>
              <a:t>並使用</a:t>
            </a:r>
            <a:r>
              <a:rPr lang="en-US" altLang="zh-TW" dirty="0"/>
              <a:t>OCR</a:t>
            </a:r>
            <a:r>
              <a:rPr lang="zh-TW" altLang="en-US" dirty="0"/>
              <a:t>套件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783263" y="5300320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ANB-8888</a:t>
            </a:r>
            <a:endParaRPr lang="zh-TW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車種辨識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C7A981-EAED-4DA2-96FB-8F0B8DBB329B}"/>
              </a:ext>
            </a:extLst>
          </p:cNvPr>
          <p:cNvSpPr/>
          <p:nvPr/>
        </p:nvSpPr>
        <p:spPr>
          <a:xfrm>
            <a:off x="1780032" y="1673574"/>
            <a:ext cx="353310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 正規表示式模組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</a:rPr>
              <a:t>(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</a:rPr>
              <a:t>REModule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Re.match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^W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，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 ^WE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，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^E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EE93191-0E9A-458F-BA08-91FA712D0170}"/>
              </a:ext>
            </a:extLst>
          </p:cNvPr>
          <p:cNvSpPr/>
          <p:nvPr/>
        </p:nvSpPr>
        <p:spPr>
          <a:xfrm>
            <a:off x="2416221" y="3362598"/>
            <a:ext cx="1042220" cy="3785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7F7F7F"/>
                </a:solidFill>
                <a:latin typeface="+mj-ea"/>
                <a:ea typeface="+mj-ea"/>
              </a:rPr>
              <a:t>車牌</a:t>
            </a:r>
          </a:p>
        </p:txBody>
      </p:sp>
      <p:sp>
        <p:nvSpPr>
          <p:cNvPr id="4" name="流程圖: 決策 3">
            <a:extLst>
              <a:ext uri="{FF2B5EF4-FFF2-40B4-BE49-F238E27FC236}">
                <a16:creationId xmlns:a16="http://schemas.microsoft.com/office/drawing/2014/main" id="{6D634862-4855-4ABA-ACBC-9F999FD44952}"/>
              </a:ext>
            </a:extLst>
          </p:cNvPr>
          <p:cNvSpPr/>
          <p:nvPr/>
        </p:nvSpPr>
        <p:spPr>
          <a:xfrm>
            <a:off x="3913439" y="3143774"/>
            <a:ext cx="1271460" cy="81619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F7F7F"/>
                </a:solidFill>
                <a:latin typeface="+mj-ea"/>
                <a:ea typeface="+mj-ea"/>
                <a:cs typeface="+mn-ea"/>
                <a:sym typeface="+mn-lt"/>
              </a:rPr>
              <a:t>^W</a:t>
            </a:r>
            <a:endParaRPr lang="zh-TW" altLang="en-US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D0184C8-FEEF-4DF2-9F54-5CEADC0096EE}"/>
              </a:ext>
            </a:extLst>
          </p:cNvPr>
          <p:cNvSpPr/>
          <p:nvPr/>
        </p:nvSpPr>
        <p:spPr>
          <a:xfrm>
            <a:off x="5672677" y="4320757"/>
            <a:ext cx="1592826" cy="488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7F7F7F"/>
                </a:solidFill>
                <a:latin typeface="+mj-ea"/>
                <a:ea typeface="+mj-ea"/>
              </a:rPr>
              <a:t>身心障礙車</a:t>
            </a:r>
          </a:p>
        </p:txBody>
      </p:sp>
      <p:sp>
        <p:nvSpPr>
          <p:cNvPr id="19" name="流程圖: 決策 18">
            <a:extLst>
              <a:ext uri="{FF2B5EF4-FFF2-40B4-BE49-F238E27FC236}">
                <a16:creationId xmlns:a16="http://schemas.microsoft.com/office/drawing/2014/main" id="{D0773C36-9D5E-4519-91EB-762E6C156DBE}"/>
              </a:ext>
            </a:extLst>
          </p:cNvPr>
          <p:cNvSpPr/>
          <p:nvPr/>
        </p:nvSpPr>
        <p:spPr>
          <a:xfrm>
            <a:off x="5740967" y="3143774"/>
            <a:ext cx="1456247" cy="8161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7F7F7F"/>
                </a:solidFill>
                <a:latin typeface="+mj-ea"/>
                <a:ea typeface="+mj-ea"/>
                <a:cs typeface="+mn-ea"/>
                <a:sym typeface="+mn-lt"/>
              </a:rPr>
              <a:t>^WE</a:t>
            </a:r>
            <a:endParaRPr lang="zh-TW" altLang="en-US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20" name="流程圖: 決策 19">
            <a:extLst>
              <a:ext uri="{FF2B5EF4-FFF2-40B4-BE49-F238E27FC236}">
                <a16:creationId xmlns:a16="http://schemas.microsoft.com/office/drawing/2014/main" id="{33653587-1ECD-419E-B152-93E4CFEE192F}"/>
              </a:ext>
            </a:extLst>
          </p:cNvPr>
          <p:cNvSpPr/>
          <p:nvPr/>
        </p:nvSpPr>
        <p:spPr>
          <a:xfrm>
            <a:off x="3913439" y="4894110"/>
            <a:ext cx="1271460" cy="81619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7F7F7F"/>
                </a:solidFill>
                <a:latin typeface="+mj-ea"/>
                <a:ea typeface="+mj-ea"/>
                <a:cs typeface="+mn-ea"/>
                <a:sym typeface="+mn-lt"/>
              </a:rPr>
              <a:t>^E</a:t>
            </a:r>
            <a:endParaRPr lang="zh-TW" altLang="en-US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52A406C-370E-4FA7-8F03-6C8016B58710}"/>
              </a:ext>
            </a:extLst>
          </p:cNvPr>
          <p:cNvSpPr/>
          <p:nvPr/>
        </p:nvSpPr>
        <p:spPr>
          <a:xfrm>
            <a:off x="7925126" y="5055435"/>
            <a:ext cx="1592826" cy="488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7F7F7F"/>
                </a:solidFill>
                <a:latin typeface="+mj-ea"/>
                <a:ea typeface="+mj-ea"/>
              </a:rPr>
              <a:t>電動車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E32FB44-EFA7-4DBA-AA4D-6543E508606E}"/>
              </a:ext>
            </a:extLst>
          </p:cNvPr>
          <p:cNvSpPr/>
          <p:nvPr/>
        </p:nvSpPr>
        <p:spPr>
          <a:xfrm>
            <a:off x="3752756" y="6186211"/>
            <a:ext cx="1592826" cy="488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7F7F7F"/>
                </a:solidFill>
                <a:latin typeface="+mj-ea"/>
                <a:ea typeface="+mj-ea"/>
              </a:rPr>
              <a:t>自用小客車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FBB856A1-5D3E-4291-B111-F400ABBDD1DE}"/>
              </a:ext>
            </a:extLst>
          </p:cNvPr>
          <p:cNvSpPr/>
          <p:nvPr/>
        </p:nvSpPr>
        <p:spPr>
          <a:xfrm>
            <a:off x="7925126" y="3308606"/>
            <a:ext cx="1966126" cy="488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7F7F7F"/>
                </a:solidFill>
                <a:latin typeface="+mj-ea"/>
                <a:ea typeface="+mj-ea"/>
              </a:rPr>
              <a:t>電動身心障礙車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F1E045E-7054-464E-BBD5-9E6526E273E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458441" y="3551869"/>
            <a:ext cx="454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F661642-1CFE-41B3-AE29-12396A890980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5184899" y="3551869"/>
            <a:ext cx="5560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156E2AC-CD36-4325-BBFF-049B5345F506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>
            <a:off x="7197214" y="3551870"/>
            <a:ext cx="727912" cy="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6BC1E0E-B81A-47F3-876C-C7A33685DFF2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4549169" y="3959964"/>
            <a:ext cx="0" cy="93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59034B2-06A0-47FD-8D8E-041C007BF2B0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 flipH="1">
            <a:off x="6469090" y="3959965"/>
            <a:ext cx="1" cy="360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0E3490F-F8AC-474C-AED9-E59C8FFFF46A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184899" y="5299813"/>
            <a:ext cx="2740227" cy="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FA622AA-096C-4AF2-BE14-F4FBC4B04309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4549169" y="5710300"/>
            <a:ext cx="0" cy="475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0738E9E-BE91-44FA-88F2-16F6CEE15FBA}"/>
              </a:ext>
            </a:extLst>
          </p:cNvPr>
          <p:cNvSpPr txBox="1"/>
          <p:nvPr/>
        </p:nvSpPr>
        <p:spPr>
          <a:xfrm>
            <a:off x="5157842" y="3182536"/>
            <a:ext cx="54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F7F7F"/>
                </a:solidFill>
                <a:latin typeface="+mj-ea"/>
                <a:ea typeface="+mj-ea"/>
              </a:rPr>
              <a:t>Yes</a:t>
            </a:r>
            <a:endParaRPr lang="zh-TW" altLang="en-US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74B06A6-4F2D-4588-993F-105DB447A9B9}"/>
              </a:ext>
            </a:extLst>
          </p:cNvPr>
          <p:cNvSpPr txBox="1"/>
          <p:nvPr/>
        </p:nvSpPr>
        <p:spPr>
          <a:xfrm>
            <a:off x="7277761" y="3059668"/>
            <a:ext cx="48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00F7886-54F9-447A-A6F7-8CC8CC6FDBFF}"/>
              </a:ext>
            </a:extLst>
          </p:cNvPr>
          <p:cNvSpPr txBox="1"/>
          <p:nvPr/>
        </p:nvSpPr>
        <p:spPr>
          <a:xfrm>
            <a:off x="6261217" y="4936230"/>
            <a:ext cx="54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F7F7F"/>
                </a:solidFill>
                <a:latin typeface="+mj-ea"/>
                <a:ea typeface="+mj-ea"/>
              </a:rPr>
              <a:t>Yes</a:t>
            </a:r>
            <a:endParaRPr lang="zh-TW" altLang="en-US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649C2AA-1B49-47F1-948E-D6A300414564}"/>
              </a:ext>
            </a:extLst>
          </p:cNvPr>
          <p:cNvSpPr txBox="1"/>
          <p:nvPr/>
        </p:nvSpPr>
        <p:spPr>
          <a:xfrm>
            <a:off x="4699740" y="566075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F7F7F"/>
                </a:solidFill>
                <a:latin typeface="+mj-ea"/>
                <a:ea typeface="+mj-ea"/>
              </a:rPr>
              <a:t>No</a:t>
            </a:r>
            <a:endParaRPr lang="zh-TW" altLang="en-US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6F1B14F-7829-42D7-9C67-CD8669F8A155}"/>
              </a:ext>
            </a:extLst>
          </p:cNvPr>
          <p:cNvSpPr txBox="1"/>
          <p:nvPr/>
        </p:nvSpPr>
        <p:spPr>
          <a:xfrm>
            <a:off x="6539532" y="395142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F7F7F"/>
                </a:solidFill>
                <a:latin typeface="+mj-ea"/>
                <a:ea typeface="+mj-ea"/>
              </a:rPr>
              <a:t>No</a:t>
            </a:r>
            <a:endParaRPr lang="zh-TW" altLang="en-US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810675D-4C9D-4BBF-8F1A-96663C600454}"/>
              </a:ext>
            </a:extLst>
          </p:cNvPr>
          <p:cNvSpPr txBox="1"/>
          <p:nvPr/>
        </p:nvSpPr>
        <p:spPr>
          <a:xfrm>
            <a:off x="4510888" y="4036022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F7F7F"/>
                </a:solidFill>
                <a:latin typeface="+mj-ea"/>
                <a:ea typeface="+mj-ea"/>
              </a:rPr>
              <a:t>No</a:t>
            </a:r>
            <a:endParaRPr lang="zh-TW" altLang="en-US" dirty="0">
              <a:solidFill>
                <a:srgbClr val="7F7F7F"/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39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4" grpId="0" animBg="1"/>
      <p:bldP spid="15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資料庫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292469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747B32-7351-4666-AFE7-5B981594F08C}"/>
              </a:ext>
            </a:extLst>
          </p:cNvPr>
          <p:cNvSpPr/>
          <p:nvPr/>
        </p:nvSpPr>
        <p:spPr>
          <a:xfrm>
            <a:off x="1810031" y="1660486"/>
            <a:ext cx="4391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MySQL </a:t>
            </a: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DataBase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引用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MySQLDB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套件連接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資料庫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cs typeface="+mn-ea"/>
              <a:sym typeface="+mn-lt"/>
            </a:endParaRPr>
          </a:p>
        </p:txBody>
      </p: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2A69EAF6-05B6-4A8B-9CB4-C5A2B6A15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23381"/>
              </p:ext>
            </p:extLst>
          </p:nvPr>
        </p:nvGraphicFramePr>
        <p:xfrm>
          <a:off x="1780032" y="3428999"/>
          <a:ext cx="8127999" cy="3099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190108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513888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7433953"/>
                    </a:ext>
                  </a:extLst>
                </a:gridCol>
              </a:tblGrid>
              <a:tr h="4068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欄位介紹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備註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74018"/>
                  </a:ext>
                </a:extLst>
              </a:tr>
              <a:tr h="6731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Number</a:t>
                      </a:r>
                      <a:endParaRPr lang="zh-TW" altLang="en-US" sz="18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車位號碼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為主鍵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661381"/>
                  </a:ext>
                </a:extLst>
              </a:tr>
              <a:tr h="6731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Category</a:t>
                      </a:r>
                      <a:endParaRPr lang="zh-TW" altLang="en-US" sz="18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車位種類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570773"/>
                  </a:ext>
                </a:extLst>
              </a:tr>
              <a:tr h="6731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License</a:t>
                      </a:r>
                      <a:endParaRPr lang="zh-TW" altLang="en-US" sz="18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停此位置之車牌號碼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953946"/>
                  </a:ext>
                </a:extLst>
              </a:tr>
              <a:tr h="6731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Status</a:t>
                      </a:r>
                      <a:endParaRPr lang="zh-TW" altLang="en-US" sz="18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車位狀態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1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為已安排，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0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  <a:cs typeface="+mn-ea"/>
                        </a:rPr>
                        <a:t>為未安排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7074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91364AE-4101-40A2-9609-40B577747C46}"/>
              </a:ext>
            </a:extLst>
          </p:cNvPr>
          <p:cNvSpPr txBox="1"/>
          <p:nvPr/>
        </p:nvSpPr>
        <p:spPr>
          <a:xfrm>
            <a:off x="4611963" y="2905979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</a:rPr>
              <a:t>DataBase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</a:rPr>
              <a:t> Schema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33" name="圖形 32" descr="索引 以實心填滿">
            <a:extLst>
              <a:ext uri="{FF2B5EF4-FFF2-40B4-BE49-F238E27FC236}">
                <a16:creationId xmlns:a16="http://schemas.microsoft.com/office/drawing/2014/main" id="{9DBEC148-3BE1-450B-BF90-0454710A68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768699">
            <a:off x="9006486" y="4096368"/>
            <a:ext cx="284211" cy="2842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868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車位規劃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FA40D2-6656-4F7B-8647-BB84846D51D2}"/>
              </a:ext>
            </a:extLst>
          </p:cNvPr>
          <p:cNvSpPr/>
          <p:nvPr/>
        </p:nvSpPr>
        <p:spPr>
          <a:xfrm>
            <a:off x="1780032" y="1546538"/>
            <a:ext cx="353310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SQL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Language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Up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2" name="Shape 2548">
            <a:extLst>
              <a:ext uri="{FF2B5EF4-FFF2-40B4-BE49-F238E27FC236}">
                <a16:creationId xmlns:a16="http://schemas.microsoft.com/office/drawing/2014/main" id="{2649C4D7-E60A-4D54-BD0E-67209F1953F4}"/>
              </a:ext>
            </a:extLst>
          </p:cNvPr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D26C39AD-4A90-4BA6-AFD8-4BA58FD88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185686"/>
              </p:ext>
            </p:extLst>
          </p:nvPr>
        </p:nvGraphicFramePr>
        <p:xfrm>
          <a:off x="825910" y="3156814"/>
          <a:ext cx="10314038" cy="34799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2993">
                  <a:extLst>
                    <a:ext uri="{9D8B030D-6E8A-4147-A177-3AD203B41FA5}">
                      <a16:colId xmlns:a16="http://schemas.microsoft.com/office/drawing/2014/main" val="1815954752"/>
                    </a:ext>
                  </a:extLst>
                </a:gridCol>
                <a:gridCol w="1799303">
                  <a:extLst>
                    <a:ext uri="{9D8B030D-6E8A-4147-A177-3AD203B41FA5}">
                      <a16:colId xmlns:a16="http://schemas.microsoft.com/office/drawing/2014/main" val="3524036512"/>
                    </a:ext>
                  </a:extLst>
                </a:gridCol>
                <a:gridCol w="1779639">
                  <a:extLst>
                    <a:ext uri="{9D8B030D-6E8A-4147-A177-3AD203B41FA5}">
                      <a16:colId xmlns:a16="http://schemas.microsoft.com/office/drawing/2014/main" val="3434498665"/>
                    </a:ext>
                  </a:extLst>
                </a:gridCol>
                <a:gridCol w="1995949">
                  <a:extLst>
                    <a:ext uri="{9D8B030D-6E8A-4147-A177-3AD203B41FA5}">
                      <a16:colId xmlns:a16="http://schemas.microsoft.com/office/drawing/2014/main" val="3797119151"/>
                    </a:ext>
                  </a:extLst>
                </a:gridCol>
                <a:gridCol w="3156154">
                  <a:extLst>
                    <a:ext uri="{9D8B030D-6E8A-4147-A177-3AD203B41FA5}">
                      <a16:colId xmlns:a16="http://schemas.microsoft.com/office/drawing/2014/main" val="3414986344"/>
                    </a:ext>
                  </a:extLst>
                </a:gridCol>
              </a:tblGrid>
              <a:tr h="5117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bg1"/>
                          </a:solidFill>
                        </a:rPr>
                        <a:t>車種</a:t>
                      </a:r>
                      <a:endParaRPr lang="zh-TW" altLang="en-US" sz="180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自用小客車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電動小客車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身障專用車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電動身障專用車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611073"/>
                  </a:ext>
                </a:extLst>
              </a:tr>
              <a:tr h="296818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</a:rPr>
                        <a:t>車位安排規則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029132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A4779120-15B8-4C07-BEF2-EF0B20E7FA14}"/>
              </a:ext>
            </a:extLst>
          </p:cNvPr>
          <p:cNvSpPr txBox="1"/>
          <p:nvPr/>
        </p:nvSpPr>
        <p:spPr>
          <a:xfrm>
            <a:off x="2553249" y="2078259"/>
            <a:ext cx="1015860" cy="369332"/>
          </a:xfrm>
          <a:prstGeom prst="rect">
            <a:avLst/>
          </a:prstGeom>
          <a:solidFill>
            <a:srgbClr val="FFD03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Select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B915ED98-ECEE-4114-BBCA-31012C5AC353}"/>
              </a:ext>
            </a:extLst>
          </p:cNvPr>
          <p:cNvSpPr txBox="1"/>
          <p:nvPr/>
        </p:nvSpPr>
        <p:spPr>
          <a:xfrm>
            <a:off x="2553248" y="2529076"/>
            <a:ext cx="1015861" cy="369332"/>
          </a:xfrm>
          <a:prstGeom prst="rect">
            <a:avLst/>
          </a:prstGeom>
          <a:solidFill>
            <a:srgbClr val="BFC4F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Update</a:t>
            </a:r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146A14D8-5505-4191-B2F0-C2253464A1EA}"/>
              </a:ext>
            </a:extLst>
          </p:cNvPr>
          <p:cNvGrpSpPr/>
          <p:nvPr/>
        </p:nvGrpSpPr>
        <p:grpSpPr>
          <a:xfrm>
            <a:off x="2751657" y="4081563"/>
            <a:ext cx="1132414" cy="565811"/>
            <a:chOff x="5541354" y="1822532"/>
            <a:chExt cx="1308884" cy="737916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10BA644-07EB-40F8-942E-C8BA138DBC54}"/>
                </a:ext>
              </a:extLst>
            </p:cNvPr>
            <p:cNvSpPr/>
            <p:nvPr/>
          </p:nvSpPr>
          <p:spPr>
            <a:xfrm>
              <a:off x="5541354" y="1822532"/>
              <a:ext cx="1308884" cy="737916"/>
            </a:xfrm>
            <a:prstGeom prst="rect">
              <a:avLst/>
            </a:prstGeom>
            <a:solidFill>
              <a:srgbClr val="FFD0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DE2A1F20-9E82-4D78-BC27-2398D20D1607}"/>
                </a:ext>
              </a:extLst>
            </p:cNvPr>
            <p:cNvGrpSpPr/>
            <p:nvPr/>
          </p:nvGrpSpPr>
          <p:grpSpPr>
            <a:xfrm>
              <a:off x="5708506" y="1888726"/>
              <a:ext cx="1004984" cy="652100"/>
              <a:chOff x="2826352" y="4073828"/>
              <a:chExt cx="1004984" cy="652100"/>
            </a:xfrm>
          </p:grpSpPr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D96719C-4E53-4659-AF6F-88B8B4BC0778}"/>
                  </a:ext>
                </a:extLst>
              </p:cNvPr>
              <p:cNvSpPr txBox="1"/>
              <p:nvPr/>
            </p:nvSpPr>
            <p:spPr>
              <a:xfrm>
                <a:off x="2826352" y="4073828"/>
                <a:ext cx="1004984" cy="40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Category =1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378DD20-6DF5-4252-B249-5829A3EDFEA1}"/>
                  </a:ext>
                </a:extLst>
              </p:cNvPr>
              <p:cNvSpPr txBox="1"/>
              <p:nvPr/>
            </p:nvSpPr>
            <p:spPr>
              <a:xfrm>
                <a:off x="2880853" y="4324534"/>
                <a:ext cx="801359" cy="401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Status= 0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9E442F5F-CE3C-4081-8671-FA608D72CFAD}"/>
              </a:ext>
            </a:extLst>
          </p:cNvPr>
          <p:cNvGrpSpPr/>
          <p:nvPr/>
        </p:nvGrpSpPr>
        <p:grpSpPr>
          <a:xfrm>
            <a:off x="4497783" y="3723031"/>
            <a:ext cx="1132414" cy="565811"/>
            <a:chOff x="5541354" y="1822532"/>
            <a:chExt cx="1308884" cy="737916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5A78A37-BABF-4B1B-8250-18913E425009}"/>
                </a:ext>
              </a:extLst>
            </p:cNvPr>
            <p:cNvSpPr/>
            <p:nvPr/>
          </p:nvSpPr>
          <p:spPr>
            <a:xfrm>
              <a:off x="5541354" y="1822532"/>
              <a:ext cx="1308884" cy="737916"/>
            </a:xfrm>
            <a:prstGeom prst="rect">
              <a:avLst/>
            </a:prstGeom>
            <a:solidFill>
              <a:srgbClr val="FFD0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1B4C884C-E6BF-4B6F-80D2-E1A315B67A81}"/>
                </a:ext>
              </a:extLst>
            </p:cNvPr>
            <p:cNvGrpSpPr/>
            <p:nvPr/>
          </p:nvGrpSpPr>
          <p:grpSpPr>
            <a:xfrm>
              <a:off x="5708506" y="1888726"/>
              <a:ext cx="1004985" cy="652100"/>
              <a:chOff x="2826352" y="4073828"/>
              <a:chExt cx="1004985" cy="652100"/>
            </a:xfrm>
          </p:grpSpPr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384574BA-552F-4DBA-9B6D-5F067FFF13BA}"/>
                  </a:ext>
                </a:extLst>
              </p:cNvPr>
              <p:cNvSpPr txBox="1"/>
              <p:nvPr/>
            </p:nvSpPr>
            <p:spPr>
              <a:xfrm>
                <a:off x="2826352" y="4073828"/>
                <a:ext cx="1004985" cy="40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Category =3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4D567B6-084B-4FD8-873E-80668A7CD50B}"/>
                  </a:ext>
                </a:extLst>
              </p:cNvPr>
              <p:cNvSpPr txBox="1"/>
              <p:nvPr/>
            </p:nvSpPr>
            <p:spPr>
              <a:xfrm>
                <a:off x="2880853" y="4324534"/>
                <a:ext cx="801359" cy="401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Status= 0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A7F8D1CC-C479-4B6E-B746-FCCA3D4E01E4}"/>
              </a:ext>
            </a:extLst>
          </p:cNvPr>
          <p:cNvGrpSpPr/>
          <p:nvPr/>
        </p:nvGrpSpPr>
        <p:grpSpPr>
          <a:xfrm>
            <a:off x="6312443" y="3715650"/>
            <a:ext cx="1143901" cy="565811"/>
            <a:chOff x="5541354" y="1822532"/>
            <a:chExt cx="1308884" cy="737916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4046512-5125-464C-B715-1835F0C1E5F2}"/>
                </a:ext>
              </a:extLst>
            </p:cNvPr>
            <p:cNvSpPr/>
            <p:nvPr/>
          </p:nvSpPr>
          <p:spPr>
            <a:xfrm>
              <a:off x="5541354" y="1822532"/>
              <a:ext cx="1308884" cy="737916"/>
            </a:xfrm>
            <a:prstGeom prst="rect">
              <a:avLst/>
            </a:prstGeom>
            <a:solidFill>
              <a:srgbClr val="FFD0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F8324AA1-0B49-4515-BFD5-95252EBCCFA5}"/>
                </a:ext>
              </a:extLst>
            </p:cNvPr>
            <p:cNvGrpSpPr/>
            <p:nvPr/>
          </p:nvGrpSpPr>
          <p:grpSpPr>
            <a:xfrm>
              <a:off x="5708506" y="1888726"/>
              <a:ext cx="1004985" cy="652100"/>
              <a:chOff x="2826352" y="4073828"/>
              <a:chExt cx="1004985" cy="652100"/>
            </a:xfrm>
          </p:grpSpPr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763C759-308E-4981-BB5A-FF250DEAB4F8}"/>
                  </a:ext>
                </a:extLst>
              </p:cNvPr>
              <p:cNvSpPr txBox="1"/>
              <p:nvPr/>
            </p:nvSpPr>
            <p:spPr>
              <a:xfrm>
                <a:off x="2826352" y="4073828"/>
                <a:ext cx="1004985" cy="40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Category =2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A9E94CFE-83A5-4769-B638-CAC6C961D666}"/>
                  </a:ext>
                </a:extLst>
              </p:cNvPr>
              <p:cNvSpPr txBox="1"/>
              <p:nvPr/>
            </p:nvSpPr>
            <p:spPr>
              <a:xfrm>
                <a:off x="2880853" y="4324534"/>
                <a:ext cx="801359" cy="401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Status= 0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E927F5FA-83E5-423B-95C1-13EB10ADBA90}"/>
              </a:ext>
            </a:extLst>
          </p:cNvPr>
          <p:cNvGrpSpPr/>
          <p:nvPr/>
        </p:nvGrpSpPr>
        <p:grpSpPr>
          <a:xfrm>
            <a:off x="8131602" y="3718433"/>
            <a:ext cx="1242090" cy="565811"/>
            <a:chOff x="5541354" y="1822532"/>
            <a:chExt cx="1308884" cy="7379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8FA466D-1CC1-47F6-BEA4-F7B2D3F9CCBD}"/>
                </a:ext>
              </a:extLst>
            </p:cNvPr>
            <p:cNvSpPr/>
            <p:nvPr/>
          </p:nvSpPr>
          <p:spPr>
            <a:xfrm>
              <a:off x="5541354" y="1822532"/>
              <a:ext cx="1308884" cy="737916"/>
            </a:xfrm>
            <a:prstGeom prst="rect">
              <a:avLst/>
            </a:prstGeom>
            <a:solidFill>
              <a:srgbClr val="FFD0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67DACC71-6391-41A0-BEB6-79F5AA757019}"/>
                </a:ext>
              </a:extLst>
            </p:cNvPr>
            <p:cNvGrpSpPr/>
            <p:nvPr/>
          </p:nvGrpSpPr>
          <p:grpSpPr>
            <a:xfrm>
              <a:off x="5708506" y="1888726"/>
              <a:ext cx="1004985" cy="652100"/>
              <a:chOff x="2826352" y="4073828"/>
              <a:chExt cx="1004985" cy="652100"/>
            </a:xfrm>
          </p:grpSpPr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158FA2A-9388-4930-890B-5FC2B0A9CA63}"/>
                  </a:ext>
                </a:extLst>
              </p:cNvPr>
              <p:cNvSpPr txBox="1"/>
              <p:nvPr/>
            </p:nvSpPr>
            <p:spPr>
              <a:xfrm>
                <a:off x="2826352" y="4073828"/>
                <a:ext cx="1004985" cy="40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Category =4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4588C40A-B55E-4BA5-9B3E-AF456B737157}"/>
                  </a:ext>
                </a:extLst>
              </p:cNvPr>
              <p:cNvSpPr txBox="1"/>
              <p:nvPr/>
            </p:nvSpPr>
            <p:spPr>
              <a:xfrm>
                <a:off x="2880853" y="4324534"/>
                <a:ext cx="801359" cy="401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Status= 0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6B23C70D-67CC-47EB-BBC4-4D1A10E92659}"/>
              </a:ext>
            </a:extLst>
          </p:cNvPr>
          <p:cNvGrpSpPr/>
          <p:nvPr/>
        </p:nvGrpSpPr>
        <p:grpSpPr>
          <a:xfrm>
            <a:off x="6304137" y="4472544"/>
            <a:ext cx="1143901" cy="565811"/>
            <a:chOff x="5541354" y="1822532"/>
            <a:chExt cx="1308884" cy="737916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6E69C24-F8BC-4328-B8AD-0635A6B81887}"/>
                </a:ext>
              </a:extLst>
            </p:cNvPr>
            <p:cNvSpPr/>
            <p:nvPr/>
          </p:nvSpPr>
          <p:spPr>
            <a:xfrm>
              <a:off x="5541354" y="1822532"/>
              <a:ext cx="1308884" cy="737916"/>
            </a:xfrm>
            <a:prstGeom prst="rect">
              <a:avLst/>
            </a:prstGeom>
            <a:solidFill>
              <a:srgbClr val="FFD0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A45FD2F9-346E-4E01-A661-649A55B79586}"/>
                </a:ext>
              </a:extLst>
            </p:cNvPr>
            <p:cNvGrpSpPr/>
            <p:nvPr/>
          </p:nvGrpSpPr>
          <p:grpSpPr>
            <a:xfrm>
              <a:off x="5708506" y="1888726"/>
              <a:ext cx="1004984" cy="652100"/>
              <a:chOff x="2826352" y="4073828"/>
              <a:chExt cx="1004984" cy="652100"/>
            </a:xfrm>
          </p:grpSpPr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AE8F959-8649-4663-8484-6309BD30E023}"/>
                  </a:ext>
                </a:extLst>
              </p:cNvPr>
              <p:cNvSpPr txBox="1"/>
              <p:nvPr/>
            </p:nvSpPr>
            <p:spPr>
              <a:xfrm>
                <a:off x="2826352" y="4073828"/>
                <a:ext cx="1004984" cy="40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Category =1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FC60E368-64B2-4DE9-995F-0D7A604E3FCE}"/>
                  </a:ext>
                </a:extLst>
              </p:cNvPr>
              <p:cNvSpPr txBox="1"/>
              <p:nvPr/>
            </p:nvSpPr>
            <p:spPr>
              <a:xfrm>
                <a:off x="2880853" y="4324534"/>
                <a:ext cx="801359" cy="401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Status= 0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19CDEB8D-02CB-40C7-9888-5072F4B8FE86}"/>
              </a:ext>
            </a:extLst>
          </p:cNvPr>
          <p:cNvGrpSpPr/>
          <p:nvPr/>
        </p:nvGrpSpPr>
        <p:grpSpPr>
          <a:xfrm>
            <a:off x="4464328" y="4468459"/>
            <a:ext cx="1132414" cy="565811"/>
            <a:chOff x="5541355" y="1822532"/>
            <a:chExt cx="1308884" cy="737916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35628C48-168B-4B0C-A515-60045B0060FF}"/>
                </a:ext>
              </a:extLst>
            </p:cNvPr>
            <p:cNvSpPr/>
            <p:nvPr/>
          </p:nvSpPr>
          <p:spPr>
            <a:xfrm>
              <a:off x="5541355" y="1822532"/>
              <a:ext cx="1308884" cy="737916"/>
            </a:xfrm>
            <a:prstGeom prst="rect">
              <a:avLst/>
            </a:prstGeom>
            <a:solidFill>
              <a:srgbClr val="FFD0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F82AAEF7-7D0A-46CB-9E67-9BC1A02F0CAF}"/>
                </a:ext>
              </a:extLst>
            </p:cNvPr>
            <p:cNvGrpSpPr/>
            <p:nvPr/>
          </p:nvGrpSpPr>
          <p:grpSpPr>
            <a:xfrm>
              <a:off x="5708506" y="1888726"/>
              <a:ext cx="1004984" cy="652100"/>
              <a:chOff x="2826352" y="4073828"/>
              <a:chExt cx="1004984" cy="652100"/>
            </a:xfrm>
          </p:grpSpPr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90F86AF1-68B2-4C67-9F51-D0F686D9C668}"/>
                  </a:ext>
                </a:extLst>
              </p:cNvPr>
              <p:cNvSpPr txBox="1"/>
              <p:nvPr/>
            </p:nvSpPr>
            <p:spPr>
              <a:xfrm>
                <a:off x="2826352" y="4073828"/>
                <a:ext cx="1004984" cy="40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Category =1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F9C68003-4266-4AD9-AA7F-AE646964B2D1}"/>
                  </a:ext>
                </a:extLst>
              </p:cNvPr>
              <p:cNvSpPr txBox="1"/>
              <p:nvPr/>
            </p:nvSpPr>
            <p:spPr>
              <a:xfrm>
                <a:off x="2880853" y="4324534"/>
                <a:ext cx="801359" cy="401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Status= 0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9B20B47A-2242-4996-A850-CA2D9A05BC2D}"/>
              </a:ext>
            </a:extLst>
          </p:cNvPr>
          <p:cNvGrpSpPr/>
          <p:nvPr/>
        </p:nvGrpSpPr>
        <p:grpSpPr>
          <a:xfrm>
            <a:off x="9668520" y="3723221"/>
            <a:ext cx="1332362" cy="565811"/>
            <a:chOff x="5541354" y="1822532"/>
            <a:chExt cx="1308884" cy="737916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93EF761-D05A-4E16-A707-B9845DB9DD9C}"/>
                </a:ext>
              </a:extLst>
            </p:cNvPr>
            <p:cNvSpPr/>
            <p:nvPr/>
          </p:nvSpPr>
          <p:spPr>
            <a:xfrm>
              <a:off x="5541354" y="1822532"/>
              <a:ext cx="1308884" cy="737916"/>
            </a:xfrm>
            <a:prstGeom prst="rect">
              <a:avLst/>
            </a:prstGeom>
            <a:solidFill>
              <a:srgbClr val="FFD0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3CC2C38B-6C94-4AC1-800F-43E7EF87C5F5}"/>
                </a:ext>
              </a:extLst>
            </p:cNvPr>
            <p:cNvGrpSpPr/>
            <p:nvPr/>
          </p:nvGrpSpPr>
          <p:grpSpPr>
            <a:xfrm>
              <a:off x="5708506" y="1888726"/>
              <a:ext cx="1004985" cy="652100"/>
              <a:chOff x="2826352" y="4073828"/>
              <a:chExt cx="1004985" cy="652100"/>
            </a:xfrm>
          </p:grpSpPr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ABE8C839-C38E-444F-BFBA-483CF958600A}"/>
                  </a:ext>
                </a:extLst>
              </p:cNvPr>
              <p:cNvSpPr txBox="1"/>
              <p:nvPr/>
            </p:nvSpPr>
            <p:spPr>
              <a:xfrm>
                <a:off x="2826352" y="4073828"/>
                <a:ext cx="1004985" cy="40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Category =2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972F1BCD-4959-4D4D-9A77-235FE8E2D59C}"/>
                  </a:ext>
                </a:extLst>
              </p:cNvPr>
              <p:cNvSpPr txBox="1"/>
              <p:nvPr/>
            </p:nvSpPr>
            <p:spPr>
              <a:xfrm>
                <a:off x="2880853" y="4324534"/>
                <a:ext cx="801359" cy="401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Status= 0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43C8B5E5-83AC-4E0D-8CF4-D088A4A3AE42}"/>
              </a:ext>
            </a:extLst>
          </p:cNvPr>
          <p:cNvGrpSpPr/>
          <p:nvPr/>
        </p:nvGrpSpPr>
        <p:grpSpPr>
          <a:xfrm>
            <a:off x="9651450" y="4493303"/>
            <a:ext cx="1332361" cy="565811"/>
            <a:chOff x="5541354" y="1822532"/>
            <a:chExt cx="1308884" cy="737916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FFB82049-6C4E-4438-9C9B-AACB44700BE1}"/>
                </a:ext>
              </a:extLst>
            </p:cNvPr>
            <p:cNvSpPr/>
            <p:nvPr/>
          </p:nvSpPr>
          <p:spPr>
            <a:xfrm>
              <a:off x="5541354" y="1822532"/>
              <a:ext cx="1308884" cy="737916"/>
            </a:xfrm>
            <a:prstGeom prst="rect">
              <a:avLst/>
            </a:prstGeom>
            <a:solidFill>
              <a:srgbClr val="FFD0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E750CA0-74D2-4723-9254-1EAA903FAC8B}"/>
                </a:ext>
              </a:extLst>
            </p:cNvPr>
            <p:cNvGrpSpPr/>
            <p:nvPr/>
          </p:nvGrpSpPr>
          <p:grpSpPr>
            <a:xfrm>
              <a:off x="5708506" y="1888726"/>
              <a:ext cx="1004985" cy="652100"/>
              <a:chOff x="2826352" y="4073828"/>
              <a:chExt cx="1004985" cy="652100"/>
            </a:xfrm>
          </p:grpSpPr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3DBE9744-D812-4044-A401-49A6ED01C04E}"/>
                  </a:ext>
                </a:extLst>
              </p:cNvPr>
              <p:cNvSpPr txBox="1"/>
              <p:nvPr/>
            </p:nvSpPr>
            <p:spPr>
              <a:xfrm>
                <a:off x="2826352" y="4073828"/>
                <a:ext cx="1004985" cy="40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Category =3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2665D172-8C1B-4185-BC13-A6F3553EEE72}"/>
                  </a:ext>
                </a:extLst>
              </p:cNvPr>
              <p:cNvSpPr txBox="1"/>
              <p:nvPr/>
            </p:nvSpPr>
            <p:spPr>
              <a:xfrm>
                <a:off x="2880853" y="4324534"/>
                <a:ext cx="801359" cy="401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Status= 0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E60B206B-1E44-4B12-8116-106EA2D0C4D0}"/>
              </a:ext>
            </a:extLst>
          </p:cNvPr>
          <p:cNvGrpSpPr/>
          <p:nvPr/>
        </p:nvGrpSpPr>
        <p:grpSpPr>
          <a:xfrm>
            <a:off x="8117152" y="4499717"/>
            <a:ext cx="1270990" cy="565811"/>
            <a:chOff x="5541354" y="1822532"/>
            <a:chExt cx="1308884" cy="737916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6B785F36-CD0E-4876-968A-99D3EBFE1675}"/>
                </a:ext>
              </a:extLst>
            </p:cNvPr>
            <p:cNvSpPr/>
            <p:nvPr/>
          </p:nvSpPr>
          <p:spPr>
            <a:xfrm>
              <a:off x="5541354" y="1822532"/>
              <a:ext cx="1308884" cy="737916"/>
            </a:xfrm>
            <a:prstGeom prst="rect">
              <a:avLst/>
            </a:prstGeom>
            <a:solidFill>
              <a:srgbClr val="FFD0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06765556-CFBC-4167-A034-E25E6D1CFEAE}"/>
                </a:ext>
              </a:extLst>
            </p:cNvPr>
            <p:cNvGrpSpPr/>
            <p:nvPr/>
          </p:nvGrpSpPr>
          <p:grpSpPr>
            <a:xfrm>
              <a:off x="5708506" y="1888726"/>
              <a:ext cx="1004984" cy="652100"/>
              <a:chOff x="2826352" y="4073828"/>
              <a:chExt cx="1004984" cy="652100"/>
            </a:xfrm>
          </p:grpSpPr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D192DF1D-F0D3-4268-9A00-80A3ED446AC5}"/>
                  </a:ext>
                </a:extLst>
              </p:cNvPr>
              <p:cNvSpPr txBox="1"/>
              <p:nvPr/>
            </p:nvSpPr>
            <p:spPr>
              <a:xfrm>
                <a:off x="2826352" y="4073828"/>
                <a:ext cx="1004984" cy="40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Category =1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32E010F3-256B-44B7-9163-20D2A530F2E8}"/>
                  </a:ext>
                </a:extLst>
              </p:cNvPr>
              <p:cNvSpPr txBox="1"/>
              <p:nvPr/>
            </p:nvSpPr>
            <p:spPr>
              <a:xfrm>
                <a:off x="2880853" y="4324534"/>
                <a:ext cx="801359" cy="401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+mj-ea"/>
                    <a:ea typeface="+mj-ea"/>
                  </a:rPr>
                  <a:t>Status= 0</a:t>
                </a:r>
                <a:endParaRPr lang="zh-TW" altLang="en-US" sz="1400" b="1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ED3DAA8A-6FB4-40EF-8EEE-E37FDF86D333}"/>
              </a:ext>
            </a:extLst>
          </p:cNvPr>
          <p:cNvGrpSpPr/>
          <p:nvPr/>
        </p:nvGrpSpPr>
        <p:grpSpPr>
          <a:xfrm>
            <a:off x="7523946" y="1450466"/>
            <a:ext cx="3435357" cy="1519064"/>
            <a:chOff x="7134901" y="1144196"/>
            <a:chExt cx="3435357" cy="1519064"/>
          </a:xfrm>
        </p:grpSpPr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F5D7CB25-B710-43E1-8D01-363EB1D754A4}"/>
                </a:ext>
              </a:extLst>
            </p:cNvPr>
            <p:cNvGrpSpPr/>
            <p:nvPr/>
          </p:nvGrpSpPr>
          <p:grpSpPr>
            <a:xfrm>
              <a:off x="7134901" y="1144196"/>
              <a:ext cx="1368067" cy="418191"/>
              <a:chOff x="7030055" y="1440913"/>
              <a:chExt cx="1368067" cy="418191"/>
            </a:xfrm>
          </p:grpSpPr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A3EF3680-4507-48F3-AE64-E3A8D9F505DE}"/>
                  </a:ext>
                </a:extLst>
              </p:cNvPr>
              <p:cNvSpPr txBox="1"/>
              <p:nvPr/>
            </p:nvSpPr>
            <p:spPr>
              <a:xfrm>
                <a:off x="7030055" y="1440913"/>
                <a:ext cx="1191288" cy="41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+mn-ea"/>
                  </a:rPr>
                  <a:t>Category </a:t>
                </a:r>
                <a:endParaRPr lang="zh-TW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ea"/>
                </a:endParaRPr>
              </a:p>
            </p:txBody>
          </p:sp>
          <p:sp>
            <p:nvSpPr>
              <p:cNvPr id="132" name="星形: 八角 131">
                <a:extLst>
                  <a:ext uri="{FF2B5EF4-FFF2-40B4-BE49-F238E27FC236}">
                    <a16:creationId xmlns:a16="http://schemas.microsoft.com/office/drawing/2014/main" id="{03941359-448E-4032-88B8-0DFA6BEE0E43}"/>
                  </a:ext>
                </a:extLst>
              </p:cNvPr>
              <p:cNvSpPr/>
              <p:nvPr/>
            </p:nvSpPr>
            <p:spPr>
              <a:xfrm>
                <a:off x="8073657" y="1517064"/>
                <a:ext cx="324465" cy="319181"/>
              </a:xfrm>
              <a:prstGeom prst="star8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3147C49C-C53A-4A54-9B21-A2787EAB76EA}"/>
                </a:ext>
              </a:extLst>
            </p:cNvPr>
            <p:cNvGrpSpPr/>
            <p:nvPr/>
          </p:nvGrpSpPr>
          <p:grpSpPr>
            <a:xfrm>
              <a:off x="7143951" y="1483885"/>
              <a:ext cx="1368067" cy="418191"/>
              <a:chOff x="7030055" y="1440913"/>
              <a:chExt cx="1368067" cy="418191"/>
            </a:xfrm>
          </p:grpSpPr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9D0051AB-0DFA-4757-8D8D-C1BF383EE101}"/>
                  </a:ext>
                </a:extLst>
              </p:cNvPr>
              <p:cNvSpPr txBox="1"/>
              <p:nvPr/>
            </p:nvSpPr>
            <p:spPr>
              <a:xfrm>
                <a:off x="7030055" y="1440913"/>
                <a:ext cx="1191288" cy="41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+mn-ea"/>
                  </a:rPr>
                  <a:t>Category </a:t>
                </a:r>
                <a:endParaRPr lang="zh-TW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ea"/>
                </a:endParaRPr>
              </a:p>
            </p:txBody>
          </p:sp>
          <p:sp>
            <p:nvSpPr>
              <p:cNvPr id="130" name="星形: 八角 129">
                <a:extLst>
                  <a:ext uri="{FF2B5EF4-FFF2-40B4-BE49-F238E27FC236}">
                    <a16:creationId xmlns:a16="http://schemas.microsoft.com/office/drawing/2014/main" id="{D8532853-0464-412B-8D04-A31BD453AEE7}"/>
                  </a:ext>
                </a:extLst>
              </p:cNvPr>
              <p:cNvSpPr/>
              <p:nvPr/>
            </p:nvSpPr>
            <p:spPr>
              <a:xfrm>
                <a:off x="8073657" y="1517064"/>
                <a:ext cx="324465" cy="319181"/>
              </a:xfrm>
              <a:prstGeom prst="star8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</p:grp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7C355BC7-34F1-4C65-AEDC-7896CB81068A}"/>
                </a:ext>
              </a:extLst>
            </p:cNvPr>
            <p:cNvGrpSpPr/>
            <p:nvPr/>
          </p:nvGrpSpPr>
          <p:grpSpPr>
            <a:xfrm>
              <a:off x="7157768" y="2147554"/>
              <a:ext cx="1368067" cy="515706"/>
              <a:chOff x="7030055" y="1440913"/>
              <a:chExt cx="1368067" cy="418191"/>
            </a:xfrm>
          </p:grpSpPr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C04F485C-3D4D-4B15-BCF8-73B29CA83DC6}"/>
                  </a:ext>
                </a:extLst>
              </p:cNvPr>
              <p:cNvSpPr txBox="1"/>
              <p:nvPr/>
            </p:nvSpPr>
            <p:spPr>
              <a:xfrm>
                <a:off x="7030055" y="1440913"/>
                <a:ext cx="1191288" cy="41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+mn-ea"/>
                  </a:rPr>
                  <a:t>Category </a:t>
                </a:r>
                <a:endParaRPr lang="zh-TW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ea"/>
                </a:endParaRPr>
              </a:p>
            </p:txBody>
          </p:sp>
          <p:sp>
            <p:nvSpPr>
              <p:cNvPr id="128" name="星形: 八角 127">
                <a:extLst>
                  <a:ext uri="{FF2B5EF4-FFF2-40B4-BE49-F238E27FC236}">
                    <a16:creationId xmlns:a16="http://schemas.microsoft.com/office/drawing/2014/main" id="{00DA108F-C29E-4F26-864E-47B01F11D8D6}"/>
                  </a:ext>
                </a:extLst>
              </p:cNvPr>
              <p:cNvSpPr/>
              <p:nvPr/>
            </p:nvSpPr>
            <p:spPr>
              <a:xfrm>
                <a:off x="8073657" y="1517064"/>
                <a:ext cx="324465" cy="319181"/>
              </a:xfrm>
              <a:prstGeom prst="star8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4</a:t>
                </a:r>
                <a:endParaRPr lang="zh-TW" altLang="en-US" dirty="0"/>
              </a:p>
            </p:txBody>
          </p: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B69AB070-0AAB-41C1-8489-AFE58F687377}"/>
                </a:ext>
              </a:extLst>
            </p:cNvPr>
            <p:cNvGrpSpPr/>
            <p:nvPr/>
          </p:nvGrpSpPr>
          <p:grpSpPr>
            <a:xfrm>
              <a:off x="7157768" y="1825925"/>
              <a:ext cx="1368067" cy="418191"/>
              <a:chOff x="7030055" y="1440913"/>
              <a:chExt cx="1368067" cy="418191"/>
            </a:xfrm>
          </p:grpSpPr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CB770084-36A2-408C-A495-9CB78CA83BB2}"/>
                  </a:ext>
                </a:extLst>
              </p:cNvPr>
              <p:cNvSpPr txBox="1"/>
              <p:nvPr/>
            </p:nvSpPr>
            <p:spPr>
              <a:xfrm>
                <a:off x="7030055" y="1440913"/>
                <a:ext cx="1191288" cy="41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+mn-ea"/>
                  </a:rPr>
                  <a:t>Category </a:t>
                </a:r>
                <a:endParaRPr lang="zh-TW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ea"/>
                </a:endParaRPr>
              </a:p>
            </p:txBody>
          </p:sp>
          <p:sp>
            <p:nvSpPr>
              <p:cNvPr id="126" name="星形: 八角 125">
                <a:extLst>
                  <a:ext uri="{FF2B5EF4-FFF2-40B4-BE49-F238E27FC236}">
                    <a16:creationId xmlns:a16="http://schemas.microsoft.com/office/drawing/2014/main" id="{FEF1893D-1E30-4AF1-A3BE-DFA2E9348F20}"/>
                  </a:ext>
                </a:extLst>
              </p:cNvPr>
              <p:cNvSpPr/>
              <p:nvPr/>
            </p:nvSpPr>
            <p:spPr>
              <a:xfrm>
                <a:off x="8073657" y="1517064"/>
                <a:ext cx="324465" cy="319181"/>
              </a:xfrm>
              <a:prstGeom prst="star8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437B19CF-5C7E-47FD-81D1-4336DD7B6D2F}"/>
                </a:ext>
              </a:extLst>
            </p:cNvPr>
            <p:cNvSpPr txBox="1"/>
            <p:nvPr/>
          </p:nvSpPr>
          <p:spPr>
            <a:xfrm>
              <a:off x="8539881" y="119759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：自用小客車</a:t>
              </a:r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C4B9BFA3-73B3-454A-AD8D-332FB9C55A0B}"/>
                </a:ext>
              </a:extLst>
            </p:cNvPr>
            <p:cNvSpPr txBox="1"/>
            <p:nvPr/>
          </p:nvSpPr>
          <p:spPr>
            <a:xfrm>
              <a:off x="8535183" y="15327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：身心障礙車</a:t>
              </a:r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A8D4CC48-4A08-4949-B4FE-BB088A5154AC}"/>
                </a:ext>
              </a:extLst>
            </p:cNvPr>
            <p:cNvSpPr txBox="1"/>
            <p:nvPr/>
          </p:nvSpPr>
          <p:spPr>
            <a:xfrm>
              <a:off x="8535183" y="18747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：電動車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65C0DD2D-BB5F-451F-A85A-1266F62B4CB9}"/>
                </a:ext>
              </a:extLst>
            </p:cNvPr>
            <p:cNvSpPr txBox="1"/>
            <p:nvPr/>
          </p:nvSpPr>
          <p:spPr>
            <a:xfrm>
              <a:off x="8538933" y="222244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：電動身障專用車</a:t>
              </a:r>
            </a:p>
          </p:txBody>
        </p:sp>
      </p:grp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9F1E1D2B-DA78-4822-B5AE-23E22F9B8C94}"/>
              </a:ext>
            </a:extLst>
          </p:cNvPr>
          <p:cNvCxnSpPr>
            <a:cxnSpLocks/>
            <a:stCxn id="87" idx="3"/>
            <a:endCxn id="102" idx="1"/>
          </p:cNvCxnSpPr>
          <p:nvPr/>
        </p:nvCxnSpPr>
        <p:spPr>
          <a:xfrm>
            <a:off x="9373692" y="4001339"/>
            <a:ext cx="294828" cy="4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13BC6D2-AA11-46C1-8296-A1E9D6C388F2}"/>
              </a:ext>
            </a:extLst>
          </p:cNvPr>
          <p:cNvCxnSpPr>
            <a:cxnSpLocks/>
            <a:stCxn id="102" idx="2"/>
            <a:endCxn id="109" idx="0"/>
          </p:cNvCxnSpPr>
          <p:nvPr/>
        </p:nvCxnSpPr>
        <p:spPr>
          <a:xfrm flipH="1">
            <a:off x="10333106" y="4289032"/>
            <a:ext cx="1595" cy="255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65A4A7AD-CB28-42D4-B6DA-A6BF0A703291}"/>
              </a:ext>
            </a:extLst>
          </p:cNvPr>
          <p:cNvCxnSpPr>
            <a:cxnSpLocks/>
            <a:stCxn id="107" idx="1"/>
            <a:endCxn id="112" idx="3"/>
          </p:cNvCxnSpPr>
          <p:nvPr/>
        </p:nvCxnSpPr>
        <p:spPr>
          <a:xfrm flipH="1">
            <a:off x="9388142" y="4776209"/>
            <a:ext cx="263308" cy="64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84B122A1-45D4-4BA2-B375-72E52E60CF56}"/>
              </a:ext>
            </a:extLst>
          </p:cNvPr>
          <p:cNvCxnSpPr>
            <a:cxnSpLocks/>
            <a:stCxn id="82" idx="2"/>
            <a:endCxn id="94" idx="0"/>
          </p:cNvCxnSpPr>
          <p:nvPr/>
        </p:nvCxnSpPr>
        <p:spPr>
          <a:xfrm>
            <a:off x="6884394" y="4281461"/>
            <a:ext cx="4980" cy="241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B954869C-D52D-4792-BEF0-82F726833DF7}"/>
              </a:ext>
            </a:extLst>
          </p:cNvPr>
          <p:cNvCxnSpPr>
            <a:cxnSpLocks/>
            <a:stCxn id="80" idx="2"/>
            <a:endCxn id="99" idx="0"/>
          </p:cNvCxnSpPr>
          <p:nvPr/>
        </p:nvCxnSpPr>
        <p:spPr>
          <a:xfrm>
            <a:off x="5036210" y="4273796"/>
            <a:ext cx="7477" cy="2454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矩形 154">
            <a:extLst>
              <a:ext uri="{FF2B5EF4-FFF2-40B4-BE49-F238E27FC236}">
                <a16:creationId xmlns:a16="http://schemas.microsoft.com/office/drawing/2014/main" id="{B8F01881-6D07-49CB-A65F-D3DC17519BD1}"/>
              </a:ext>
            </a:extLst>
          </p:cNvPr>
          <p:cNvSpPr/>
          <p:nvPr/>
        </p:nvSpPr>
        <p:spPr>
          <a:xfrm>
            <a:off x="2379406" y="5198083"/>
            <a:ext cx="8750710" cy="317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　　　　　否　　　　　有　　　　　車　　　　　位　　　　　？</a:t>
            </a:r>
          </a:p>
        </p:txBody>
      </p: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FF0AF6DF-0483-4628-A47A-09C36A2E7330}"/>
              </a:ext>
            </a:extLst>
          </p:cNvPr>
          <p:cNvCxnSpPr>
            <a:cxnSpLocks/>
          </p:cNvCxnSpPr>
          <p:nvPr/>
        </p:nvCxnSpPr>
        <p:spPr>
          <a:xfrm>
            <a:off x="2896273" y="5529806"/>
            <a:ext cx="0" cy="572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D2914EE4-C973-47C3-B250-92F55F202524}"/>
              </a:ext>
            </a:extLst>
          </p:cNvPr>
          <p:cNvCxnSpPr>
            <a:cxnSpLocks/>
          </p:cNvCxnSpPr>
          <p:nvPr/>
        </p:nvCxnSpPr>
        <p:spPr>
          <a:xfrm flipH="1">
            <a:off x="3698927" y="5529806"/>
            <a:ext cx="4396" cy="550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296D573F-F208-4A29-9FF0-C6C8217C3FA0}"/>
              </a:ext>
            </a:extLst>
          </p:cNvPr>
          <p:cNvCxnSpPr>
            <a:cxnSpLocks/>
          </p:cNvCxnSpPr>
          <p:nvPr/>
        </p:nvCxnSpPr>
        <p:spPr>
          <a:xfrm>
            <a:off x="4733277" y="5529806"/>
            <a:ext cx="0" cy="550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0342418-EC87-4DD7-B53F-47986A65FCFF}"/>
              </a:ext>
            </a:extLst>
          </p:cNvPr>
          <p:cNvCxnSpPr>
            <a:cxnSpLocks/>
          </p:cNvCxnSpPr>
          <p:nvPr/>
        </p:nvCxnSpPr>
        <p:spPr>
          <a:xfrm>
            <a:off x="5535512" y="5529806"/>
            <a:ext cx="0" cy="550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A6FEC98B-25E5-4F2F-BDEF-0584747ABEB1}"/>
              </a:ext>
            </a:extLst>
          </p:cNvPr>
          <p:cNvCxnSpPr>
            <a:cxnSpLocks/>
          </p:cNvCxnSpPr>
          <p:nvPr/>
        </p:nvCxnSpPr>
        <p:spPr>
          <a:xfrm>
            <a:off x="6497802" y="5529806"/>
            <a:ext cx="0" cy="532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229E913E-24D0-4FFF-904A-358F31364C94}"/>
              </a:ext>
            </a:extLst>
          </p:cNvPr>
          <p:cNvCxnSpPr>
            <a:cxnSpLocks/>
          </p:cNvCxnSpPr>
          <p:nvPr/>
        </p:nvCxnSpPr>
        <p:spPr>
          <a:xfrm>
            <a:off x="7440380" y="5529806"/>
            <a:ext cx="0" cy="532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E99CCFEC-0889-4A3D-9F96-E326C28FEE52}"/>
              </a:ext>
            </a:extLst>
          </p:cNvPr>
          <p:cNvCxnSpPr>
            <a:cxnSpLocks/>
          </p:cNvCxnSpPr>
          <p:nvPr/>
        </p:nvCxnSpPr>
        <p:spPr>
          <a:xfrm>
            <a:off x="8722176" y="5515201"/>
            <a:ext cx="0" cy="565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CE5E09C7-2D14-4602-954D-33D990C715AE}"/>
              </a:ext>
            </a:extLst>
          </p:cNvPr>
          <p:cNvCxnSpPr>
            <a:cxnSpLocks/>
          </p:cNvCxnSpPr>
          <p:nvPr/>
        </p:nvCxnSpPr>
        <p:spPr>
          <a:xfrm>
            <a:off x="10256411" y="5523349"/>
            <a:ext cx="0" cy="556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94ECBAF2-CDE7-4E9A-9F25-A6035C3F59E3}"/>
              </a:ext>
            </a:extLst>
          </p:cNvPr>
          <p:cNvSpPr txBox="1"/>
          <p:nvPr/>
        </p:nvSpPr>
        <p:spPr>
          <a:xfrm>
            <a:off x="2651177" y="5620401"/>
            <a:ext cx="15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71EC40B9-FCCF-43A0-8765-7AA6EBC307BA}"/>
              </a:ext>
            </a:extLst>
          </p:cNvPr>
          <p:cNvSpPr txBox="1"/>
          <p:nvPr/>
        </p:nvSpPr>
        <p:spPr>
          <a:xfrm>
            <a:off x="4407355" y="558497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CFED494D-4F66-49A4-AF64-71BD1B2B4AC3}"/>
              </a:ext>
            </a:extLst>
          </p:cNvPr>
          <p:cNvSpPr txBox="1"/>
          <p:nvPr/>
        </p:nvSpPr>
        <p:spPr>
          <a:xfrm>
            <a:off x="6218829" y="5607906"/>
            <a:ext cx="23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DA5B2D4B-899B-4941-931D-2D2A17505F25}"/>
              </a:ext>
            </a:extLst>
          </p:cNvPr>
          <p:cNvSpPr txBox="1"/>
          <p:nvPr/>
        </p:nvSpPr>
        <p:spPr>
          <a:xfrm>
            <a:off x="8383691" y="562741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25792188-CD5A-4016-A314-13A1BA411D4D}"/>
              </a:ext>
            </a:extLst>
          </p:cNvPr>
          <p:cNvSpPr txBox="1"/>
          <p:nvPr/>
        </p:nvSpPr>
        <p:spPr>
          <a:xfrm>
            <a:off x="3346604" y="5607906"/>
            <a:ext cx="24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2860152C-193B-4C35-A990-7B7B8735A26C}"/>
              </a:ext>
            </a:extLst>
          </p:cNvPr>
          <p:cNvSpPr txBox="1"/>
          <p:nvPr/>
        </p:nvSpPr>
        <p:spPr>
          <a:xfrm>
            <a:off x="5227425" y="5587692"/>
            <a:ext cx="24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CEBB539E-1046-4236-8774-181D6EEA1514}"/>
              </a:ext>
            </a:extLst>
          </p:cNvPr>
          <p:cNvSpPr txBox="1"/>
          <p:nvPr/>
        </p:nvSpPr>
        <p:spPr>
          <a:xfrm>
            <a:off x="7108780" y="5584979"/>
            <a:ext cx="2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3E0D35F5-8120-4D38-8168-4FDAE6C406F9}"/>
              </a:ext>
            </a:extLst>
          </p:cNvPr>
          <p:cNvSpPr txBox="1"/>
          <p:nvPr/>
        </p:nvSpPr>
        <p:spPr>
          <a:xfrm>
            <a:off x="9921752" y="5623094"/>
            <a:ext cx="29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174" name="爆炸: 八角 173">
            <a:extLst>
              <a:ext uri="{FF2B5EF4-FFF2-40B4-BE49-F238E27FC236}">
                <a16:creationId xmlns:a16="http://schemas.microsoft.com/office/drawing/2014/main" id="{91308FCD-53D3-4708-BE4E-94BD40B5DE92}"/>
              </a:ext>
            </a:extLst>
          </p:cNvPr>
          <p:cNvSpPr/>
          <p:nvPr/>
        </p:nvSpPr>
        <p:spPr>
          <a:xfrm>
            <a:off x="10043706" y="6061807"/>
            <a:ext cx="516618" cy="469474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滿</a:t>
            </a:r>
          </a:p>
        </p:txBody>
      </p:sp>
      <p:sp>
        <p:nvSpPr>
          <p:cNvPr id="175" name="爆炸: 八角 174">
            <a:extLst>
              <a:ext uri="{FF2B5EF4-FFF2-40B4-BE49-F238E27FC236}">
                <a16:creationId xmlns:a16="http://schemas.microsoft.com/office/drawing/2014/main" id="{257538E1-3C6F-4915-9EB3-61BFD898345A}"/>
              </a:ext>
            </a:extLst>
          </p:cNvPr>
          <p:cNvSpPr/>
          <p:nvPr/>
        </p:nvSpPr>
        <p:spPr>
          <a:xfrm>
            <a:off x="7206506" y="6091161"/>
            <a:ext cx="516618" cy="469474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滿</a:t>
            </a:r>
          </a:p>
        </p:txBody>
      </p:sp>
      <p:sp>
        <p:nvSpPr>
          <p:cNvPr id="176" name="爆炸: 八角 175">
            <a:extLst>
              <a:ext uri="{FF2B5EF4-FFF2-40B4-BE49-F238E27FC236}">
                <a16:creationId xmlns:a16="http://schemas.microsoft.com/office/drawing/2014/main" id="{FE6071A6-FB42-47C0-A412-A984BBC6CCBD}"/>
              </a:ext>
            </a:extLst>
          </p:cNvPr>
          <p:cNvSpPr/>
          <p:nvPr/>
        </p:nvSpPr>
        <p:spPr>
          <a:xfrm>
            <a:off x="5314953" y="6080328"/>
            <a:ext cx="516618" cy="469474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滿</a:t>
            </a:r>
          </a:p>
        </p:txBody>
      </p:sp>
      <p:sp>
        <p:nvSpPr>
          <p:cNvPr id="177" name="爆炸: 八角 176">
            <a:extLst>
              <a:ext uri="{FF2B5EF4-FFF2-40B4-BE49-F238E27FC236}">
                <a16:creationId xmlns:a16="http://schemas.microsoft.com/office/drawing/2014/main" id="{109A3A53-44F6-4FAE-961A-883B100F2E77}"/>
              </a:ext>
            </a:extLst>
          </p:cNvPr>
          <p:cNvSpPr/>
          <p:nvPr/>
        </p:nvSpPr>
        <p:spPr>
          <a:xfrm>
            <a:off x="3440618" y="6102226"/>
            <a:ext cx="516618" cy="469474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滿</a:t>
            </a: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F74B9977-A60E-41EF-B920-E8505A44E4A5}"/>
              </a:ext>
            </a:extLst>
          </p:cNvPr>
          <p:cNvSpPr txBox="1"/>
          <p:nvPr/>
        </p:nvSpPr>
        <p:spPr>
          <a:xfrm>
            <a:off x="2461034" y="6202073"/>
            <a:ext cx="885570" cy="317118"/>
          </a:xfrm>
          <a:prstGeom prst="rect">
            <a:avLst/>
          </a:prstGeom>
          <a:solidFill>
            <a:srgbClr val="BFC4F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Update</a:t>
            </a: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AA31DCDC-96BC-4E4B-9E36-ECC78559D7C1}"/>
              </a:ext>
            </a:extLst>
          </p:cNvPr>
          <p:cNvSpPr txBox="1"/>
          <p:nvPr/>
        </p:nvSpPr>
        <p:spPr>
          <a:xfrm>
            <a:off x="4296412" y="6149260"/>
            <a:ext cx="885570" cy="317118"/>
          </a:xfrm>
          <a:prstGeom prst="rect">
            <a:avLst/>
          </a:prstGeom>
          <a:solidFill>
            <a:srgbClr val="BFC4F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Update</a:t>
            </a: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39A0807C-E289-4411-93ED-F6CD5EA28035}"/>
              </a:ext>
            </a:extLst>
          </p:cNvPr>
          <p:cNvSpPr txBox="1"/>
          <p:nvPr/>
        </p:nvSpPr>
        <p:spPr>
          <a:xfrm>
            <a:off x="6102957" y="6154512"/>
            <a:ext cx="885570" cy="317118"/>
          </a:xfrm>
          <a:prstGeom prst="rect">
            <a:avLst/>
          </a:prstGeom>
          <a:solidFill>
            <a:srgbClr val="BFC4F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Update</a:t>
            </a: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D9E42A54-F2AE-43E5-BC01-F829EA4861FD}"/>
              </a:ext>
            </a:extLst>
          </p:cNvPr>
          <p:cNvSpPr txBox="1"/>
          <p:nvPr/>
        </p:nvSpPr>
        <p:spPr>
          <a:xfrm>
            <a:off x="8295316" y="6159768"/>
            <a:ext cx="885570" cy="317118"/>
          </a:xfrm>
          <a:prstGeom prst="rect">
            <a:avLst/>
          </a:prstGeom>
          <a:solidFill>
            <a:srgbClr val="BFC4F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Update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8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4" grpId="0" animBg="1"/>
      <p:bldP spid="15" grpId="0" animBg="1"/>
      <p:bldP spid="12" grpId="0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7422729" y="1312941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8148449" y="237986"/>
            <a:ext cx="753462" cy="753462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57224" y="-1426198"/>
            <a:ext cx="1494170" cy="1494170"/>
            <a:chOff x="3700441" y="1274408"/>
            <a:chExt cx="1646508" cy="1646508"/>
          </a:xfrm>
        </p:grpSpPr>
        <p:sp>
          <p:nvSpPr>
            <p:cNvPr id="6" name="圆角矩形 5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29316" y="-66455"/>
            <a:ext cx="1494170" cy="1494170"/>
            <a:chOff x="3700441" y="1274408"/>
            <a:chExt cx="1646508" cy="1646508"/>
          </a:xfrm>
        </p:grpSpPr>
        <p:sp>
          <p:nvSpPr>
            <p:cNvPr id="9" name="圆角矩形 8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59235" y="1272375"/>
            <a:ext cx="1494170" cy="1494170"/>
            <a:chOff x="3700441" y="1274408"/>
            <a:chExt cx="1646508" cy="1646508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07739" y="-1984570"/>
            <a:ext cx="2300444" cy="2300444"/>
            <a:chOff x="3700441" y="1274408"/>
            <a:chExt cx="1646508" cy="1646508"/>
          </a:xfrm>
        </p:grpSpPr>
        <p:sp>
          <p:nvSpPr>
            <p:cNvPr id="15" name="圆角矩形 14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65878" y="-214868"/>
            <a:ext cx="1770084" cy="1770084"/>
            <a:chOff x="3700441" y="1274408"/>
            <a:chExt cx="1646508" cy="1646508"/>
          </a:xfrm>
        </p:grpSpPr>
        <p:sp>
          <p:nvSpPr>
            <p:cNvPr id="18" name="圆角矩形 17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31673" y="533697"/>
            <a:ext cx="787017" cy="787017"/>
            <a:chOff x="3700441" y="1274408"/>
            <a:chExt cx="1646508" cy="1646508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A631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 rot="2700000">
            <a:off x="6111242" y="1401214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 rot="2700000">
            <a:off x="6821898" y="1162435"/>
            <a:ext cx="1149463" cy="114946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31823" y="3838655"/>
            <a:ext cx="1728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2070A1"/>
                </a:solidFill>
                <a:latin typeface="Microsoft YaHei(本文)"/>
                <a:cs typeface="+mn-ea"/>
                <a:sym typeface="+mn-lt"/>
              </a:rPr>
              <a:t>Demo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5483454" y="4781807"/>
            <a:ext cx="1268886" cy="0"/>
          </a:xfrm>
          <a:prstGeom prst="line">
            <a:avLst/>
          </a:prstGeom>
          <a:ln w="25400" cap="rnd">
            <a:solidFill>
              <a:srgbClr val="34B2E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5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5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6" grpId="0" animBg="1"/>
      <p:bldP spid="27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停車場資料庫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2" y="1673574"/>
            <a:ext cx="353310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6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個車位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15" y="2242230"/>
            <a:ext cx="9919183" cy="42788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933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CLI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2" y="1514550"/>
            <a:ext cx="3533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-h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package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命名為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carpark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504" y="2532800"/>
            <a:ext cx="7750397" cy="4004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9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停入車輛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2" y="1546538"/>
            <a:ext cx="3533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carpark car1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park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掃描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car1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車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牌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13" y="2582910"/>
            <a:ext cx="7577551" cy="3905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77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停入車輛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2" y="1673574"/>
            <a:ext cx="353310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將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car1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安排至停車位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301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350" y="2269456"/>
            <a:ext cx="8288390" cy="4285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6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3372146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車輛停入資料庫更新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2" y="1673574"/>
            <a:ext cx="353310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將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car1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安排至停車位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301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319" y="2417172"/>
            <a:ext cx="9453640" cy="40115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43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目錄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1666993" y="1862949"/>
            <a:ext cx="33317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系統流程簡介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系統架構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技術概覽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各模組介紹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Demo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參考資料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5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2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131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車輛移出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2" y="1546538"/>
            <a:ext cx="353310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carpark ANB-8888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根據使用者車牌將車位清出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627" y="2420945"/>
            <a:ext cx="7865786" cy="41132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64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3342329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車輛移出資料庫</a:t>
            </a: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更新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2" y="1546538"/>
            <a:ext cx="353310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車位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301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的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status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變成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0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32" y="2694020"/>
            <a:ext cx="8851775" cy="37916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18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590662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情境</a:t>
            </a:r>
            <a:r>
              <a:rPr lang="en-US" altLang="zh-TW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1</a:t>
            </a: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：電動車車位滿的情況停入電動車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1" y="1546538"/>
            <a:ext cx="61215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車位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303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的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status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變成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，目前停入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EAB-0001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372" y="2115207"/>
            <a:ext cx="10426704" cy="4367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31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5817172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情境</a:t>
            </a:r>
            <a:r>
              <a:rPr lang="en-US" altLang="zh-TW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1</a:t>
            </a: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：</a:t>
            </a: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電動車車位滿的情況停入電動車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1" y="1546538"/>
            <a:ext cx="612157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電動車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EAB-0001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自動安排到自用小客車車位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304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714" y="2112349"/>
            <a:ext cx="8654737" cy="4490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595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2" y="692150"/>
            <a:ext cx="5846991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情境</a:t>
            </a:r>
            <a:r>
              <a:rPr lang="en-US" altLang="zh-TW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1</a:t>
            </a: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：</a:t>
            </a: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電動車車位滿的情況停入電動車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1" y="1546538"/>
            <a:ext cx="77053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電動車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EAB-0001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自動安排到自用小客車車位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304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，資料庫同步更新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993" y="2405269"/>
            <a:ext cx="8878025" cy="3717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863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2" y="692150"/>
            <a:ext cx="6741511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情境</a:t>
            </a:r>
            <a:r>
              <a:rPr lang="en-US" altLang="zh-TW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2</a:t>
            </a: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：小客車車車位滿的情況停入自用小客車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1" y="1546538"/>
            <a:ext cx="612157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小客車車位皆滿，其他車位各缺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31" y="2324155"/>
            <a:ext cx="9326202" cy="4023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104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2" y="692150"/>
            <a:ext cx="6741511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情境</a:t>
            </a:r>
            <a:r>
              <a:rPr lang="en-US" altLang="zh-TW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2</a:t>
            </a: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：小客車車車位滿的情況停入自用小客車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1" y="1546538"/>
            <a:ext cx="612157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新的自用小客車欲停入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96" y="2213503"/>
            <a:ext cx="8456816" cy="43498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41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2" y="692150"/>
            <a:ext cx="6741511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情境</a:t>
            </a:r>
            <a:r>
              <a:rPr lang="en-US" altLang="zh-TW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2</a:t>
            </a: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：小客車車車位滿的情況停入自用小客車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1" y="1546538"/>
            <a:ext cx="612157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顯示車位已滿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31" y="2005446"/>
            <a:ext cx="8749162" cy="4539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57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2" y="692150"/>
            <a:ext cx="6741511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情境</a:t>
            </a:r>
            <a:r>
              <a:rPr lang="en-US" altLang="zh-TW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3</a:t>
            </a:r>
            <a:r>
              <a:rPr lang="zh-TW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：全部車位滿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1" y="1546538"/>
            <a:ext cx="612157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全部車位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status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都為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992" y="2356571"/>
            <a:ext cx="9353235" cy="3982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91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2" y="692150"/>
            <a:ext cx="6741511" cy="58131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情境</a:t>
            </a:r>
            <a:r>
              <a:rPr lang="en-US" altLang="zh-TW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3</a:t>
            </a: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：全部車位滿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1" y="1546538"/>
            <a:ext cx="612157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新的自用小客車欲停入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504" y="2113804"/>
            <a:ext cx="8631927" cy="4478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727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7422729" y="1312941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8148449" y="237986"/>
            <a:ext cx="753462" cy="753462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57224" y="-1426198"/>
            <a:ext cx="1494170" cy="1494170"/>
            <a:chOff x="3700441" y="1274408"/>
            <a:chExt cx="1646508" cy="1646508"/>
          </a:xfrm>
        </p:grpSpPr>
        <p:sp>
          <p:nvSpPr>
            <p:cNvPr id="6" name="圆角矩形 5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29316" y="-66455"/>
            <a:ext cx="1494170" cy="1494170"/>
            <a:chOff x="3700441" y="1274408"/>
            <a:chExt cx="1646508" cy="1646508"/>
          </a:xfrm>
        </p:grpSpPr>
        <p:sp>
          <p:nvSpPr>
            <p:cNvPr id="9" name="圆角矩形 8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59235" y="1272375"/>
            <a:ext cx="1494170" cy="1494170"/>
            <a:chOff x="3700441" y="1274408"/>
            <a:chExt cx="1646508" cy="1646508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07739" y="-1984570"/>
            <a:ext cx="2300444" cy="2300444"/>
            <a:chOff x="3700441" y="1274408"/>
            <a:chExt cx="1646508" cy="1646508"/>
          </a:xfrm>
        </p:grpSpPr>
        <p:sp>
          <p:nvSpPr>
            <p:cNvPr id="15" name="圆角矩形 14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65878" y="-214868"/>
            <a:ext cx="1770084" cy="1770084"/>
            <a:chOff x="3700441" y="1274408"/>
            <a:chExt cx="1646508" cy="1646508"/>
          </a:xfrm>
        </p:grpSpPr>
        <p:sp>
          <p:nvSpPr>
            <p:cNvPr id="18" name="圆角矩形 17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31673" y="533697"/>
            <a:ext cx="787017" cy="787017"/>
            <a:chOff x="3700441" y="1274408"/>
            <a:chExt cx="1646508" cy="1646508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A631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 rot="2700000">
            <a:off x="6111242" y="1401214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 rot="2700000">
            <a:off x="6821898" y="1162435"/>
            <a:ext cx="1149463" cy="114946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64785" y="383865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2070A1"/>
                </a:solidFill>
                <a:cs typeface="+mn-ea"/>
                <a:sym typeface="+mn-lt"/>
              </a:rPr>
              <a:t>系統流程簡介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5483454" y="4781807"/>
            <a:ext cx="1268886" cy="0"/>
          </a:xfrm>
          <a:prstGeom prst="line">
            <a:avLst/>
          </a:prstGeom>
          <a:ln w="25400" cap="rnd">
            <a:solidFill>
              <a:srgbClr val="34B2E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50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6" grpId="0" animBg="1"/>
      <p:bldP spid="27" grpId="0" animBg="1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2" y="692150"/>
            <a:ext cx="6741511" cy="58131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情境</a:t>
            </a:r>
            <a:r>
              <a:rPr lang="en-US" altLang="zh-TW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3</a:t>
            </a: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(本文)"/>
                <a:cs typeface="+mn-ea"/>
                <a:sym typeface="+mn-lt"/>
              </a:rPr>
              <a:t>：全部車位滿</a:t>
            </a:r>
            <a:endParaRPr lang="en-US" altLang="zh-TW" sz="2400" kern="0" dirty="0">
              <a:solidFill>
                <a:prstClr val="black">
                  <a:lumMod val="65000"/>
                  <a:lumOff val="35000"/>
                </a:prstClr>
              </a:solidFill>
              <a:latin typeface="Microsoft YaHei (本文)"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D7A2-3D9A-445E-AEB7-490420FFCB88}"/>
              </a:ext>
            </a:extLst>
          </p:cNvPr>
          <p:cNvSpPr/>
          <p:nvPr/>
        </p:nvSpPr>
        <p:spPr>
          <a:xfrm>
            <a:off x="1780031" y="1546538"/>
            <a:ext cx="612157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+mn-ea"/>
                <a:sym typeface="+mn-lt"/>
              </a:rPr>
              <a:t>將顯示車位已滿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30" y="2084608"/>
            <a:ext cx="8791031" cy="45578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75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7422729" y="1312941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8148449" y="237986"/>
            <a:ext cx="753462" cy="753462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57224" y="-1426198"/>
            <a:ext cx="1494170" cy="1494170"/>
            <a:chOff x="3700441" y="1274408"/>
            <a:chExt cx="1646508" cy="1646508"/>
          </a:xfrm>
        </p:grpSpPr>
        <p:sp>
          <p:nvSpPr>
            <p:cNvPr id="6" name="圆角矩形 5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29316" y="-66455"/>
            <a:ext cx="1494170" cy="1494170"/>
            <a:chOff x="3700441" y="1274408"/>
            <a:chExt cx="1646508" cy="1646508"/>
          </a:xfrm>
        </p:grpSpPr>
        <p:sp>
          <p:nvSpPr>
            <p:cNvPr id="9" name="圆角矩形 8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59235" y="1272375"/>
            <a:ext cx="1494170" cy="1494170"/>
            <a:chOff x="3700441" y="1274408"/>
            <a:chExt cx="1646508" cy="1646508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07739" y="-1984570"/>
            <a:ext cx="2300444" cy="2300444"/>
            <a:chOff x="3700441" y="1274408"/>
            <a:chExt cx="1646508" cy="1646508"/>
          </a:xfrm>
        </p:grpSpPr>
        <p:sp>
          <p:nvSpPr>
            <p:cNvPr id="15" name="圆角矩形 14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65878" y="-214868"/>
            <a:ext cx="1770084" cy="1770084"/>
            <a:chOff x="3700441" y="1274408"/>
            <a:chExt cx="1646508" cy="1646508"/>
          </a:xfrm>
        </p:grpSpPr>
        <p:sp>
          <p:nvSpPr>
            <p:cNvPr id="18" name="圆角矩形 17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31673" y="533697"/>
            <a:ext cx="787017" cy="787017"/>
            <a:chOff x="3700441" y="1274408"/>
            <a:chExt cx="1646508" cy="1646508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A631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 rot="2700000">
            <a:off x="6111242" y="1401214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 rot="2700000">
            <a:off x="6821898" y="1162435"/>
            <a:ext cx="1149463" cy="114946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77746" y="3838655"/>
            <a:ext cx="223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2070A1"/>
                </a:solidFill>
                <a:cs typeface="+mn-ea"/>
                <a:sym typeface="+mn-lt"/>
              </a:rPr>
              <a:t>參考資料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5483454" y="4781807"/>
            <a:ext cx="1268886" cy="0"/>
          </a:xfrm>
          <a:prstGeom prst="line">
            <a:avLst/>
          </a:prstGeom>
          <a:ln w="25400" cap="rnd">
            <a:solidFill>
              <a:srgbClr val="34B2E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9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5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6" grpId="0" animBg="1"/>
      <p:bldP spid="27" grpId="0" animBg="1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相關資料審閱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1077686" y="1675591"/>
            <a:ext cx="11114314" cy="4619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車牌規範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台灣第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8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代通用車輛號牌編碼演進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https://reurl.cc/d5k7vz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臺灣車輛牌照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5"/>
              </a:rPr>
              <a:t>https://reurl.cc/k0Yl3d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車牌辨識停車場停車流程 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6"/>
              </a:rPr>
              <a:t>http://www.rotasun.com/page03-11.html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7"/>
              </a:rPr>
              <a:t>https://www.digifocus.com.tw/solution/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Python: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8"/>
              </a:rPr>
              <a:t>https://iter01.com/90662.html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MySQL: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9"/>
              </a:rPr>
              <a:t>https://jerrynest.io/mysql-tutorial/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OpenCV:  </a:t>
            </a:r>
            <a:r>
              <a:rPr lang="en-US" altLang="zh-TW" u="sng" dirty="0">
                <a:hlinkClick r:id="rId8" tooltip="https://iter01.com/90662.html"/>
              </a:rPr>
              <a:t>https://iter01.com/90662.html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Tesseract-OCR: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0"/>
              </a:rPr>
              <a:t>https://b98606021.medium.com/%E5%AF%A6%E7%94%A8%E5%BF%83%E5%BE%97-tesseract-ocr-eef4fcd425f0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58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2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 rot="2700000">
            <a:off x="10326567" y="4217809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圆角矩形 37"/>
          <p:cNvSpPr/>
          <p:nvPr/>
        </p:nvSpPr>
        <p:spPr>
          <a:xfrm rot="2700000">
            <a:off x="11052287" y="3142854"/>
            <a:ext cx="753462" cy="753462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圆角矩形 34"/>
          <p:cNvSpPr/>
          <p:nvPr/>
        </p:nvSpPr>
        <p:spPr>
          <a:xfrm rot="2700000">
            <a:off x="6340287" y="2836012"/>
            <a:ext cx="754354" cy="754354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311577" y="920298"/>
            <a:ext cx="2300444" cy="2300444"/>
            <a:chOff x="3700441" y="1274408"/>
            <a:chExt cx="1646508" cy="1646508"/>
          </a:xfrm>
        </p:grpSpPr>
        <p:sp>
          <p:nvSpPr>
            <p:cNvPr id="24" name="圆角矩形 23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2070A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blipFill dpi="0" rotWithShape="0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190321" y="704756"/>
            <a:ext cx="787017" cy="787017"/>
            <a:chOff x="3700441" y="1274408"/>
            <a:chExt cx="1646508" cy="1646508"/>
          </a:xfrm>
        </p:grpSpPr>
        <p:sp>
          <p:nvSpPr>
            <p:cNvPr id="27" name="圆角矩形 26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34B2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035511" y="3438565"/>
            <a:ext cx="787017" cy="787017"/>
            <a:chOff x="3700441" y="1274408"/>
            <a:chExt cx="1646508" cy="1646508"/>
          </a:xfrm>
        </p:grpSpPr>
        <p:sp>
          <p:nvSpPr>
            <p:cNvPr id="30" name="圆角矩形 29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A631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532415" y="3206157"/>
            <a:ext cx="683354" cy="683354"/>
            <a:chOff x="3700441" y="1274408"/>
            <a:chExt cx="1646508" cy="1646508"/>
          </a:xfrm>
        </p:grpSpPr>
        <p:sp>
          <p:nvSpPr>
            <p:cNvPr id="33" name="圆角矩形 32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2070A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 rot="2700000">
            <a:off x="9015080" y="4306082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任意多边形 42"/>
          <p:cNvSpPr/>
          <p:nvPr/>
        </p:nvSpPr>
        <p:spPr>
          <a:xfrm rot="2700000">
            <a:off x="9725736" y="4067303"/>
            <a:ext cx="1149463" cy="114946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rgbClr val="34B2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7030" y="2650156"/>
            <a:ext cx="38541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>
                <a:solidFill>
                  <a:srgbClr val="2070A1"/>
                </a:solidFill>
                <a:cs typeface="+mn-ea"/>
                <a:sym typeface="+mn-lt"/>
              </a:rPr>
              <a:t>THANKS</a:t>
            </a:r>
            <a:endParaRPr lang="zh-CN" altLang="en-US" sz="8800">
              <a:solidFill>
                <a:srgbClr val="2070A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761062" y="1478670"/>
            <a:ext cx="1494170" cy="1494170"/>
            <a:chOff x="3700441" y="1274408"/>
            <a:chExt cx="1646508" cy="1646508"/>
          </a:xfrm>
        </p:grpSpPr>
        <p:sp>
          <p:nvSpPr>
            <p:cNvPr id="14" name="圆角矩形 13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F9930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33154" y="2838413"/>
            <a:ext cx="1494170" cy="1494170"/>
            <a:chOff x="3700441" y="1274408"/>
            <a:chExt cx="1646508" cy="1646508"/>
          </a:xfrm>
        </p:grpSpPr>
        <p:sp>
          <p:nvSpPr>
            <p:cNvPr id="18" name="圆角矩形 17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458DC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63073" y="4177243"/>
            <a:ext cx="1494170" cy="1494170"/>
            <a:chOff x="3700441" y="1274408"/>
            <a:chExt cx="1646508" cy="1646508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E149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70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45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48" dur="100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Scale>
                                      <p:cBhvr>
                                        <p:cTn id="50" dur="750" fill="hold"/>
                                        <p:tgtEl>
                                          <p:spTgt spid="4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5" grpId="0" animBg="1"/>
      <p:bldP spid="36" grpId="0" animBg="1"/>
      <p:bldP spid="43" grpId="0" animBg="1"/>
      <p:bldP spid="44" grpId="0"/>
      <p:bldP spid="44" grpId="1"/>
      <p:bldP spid="4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系統流程簡介</a:t>
            </a:r>
            <a:endParaRPr lang="zh-CN" altLang="en-US" sz="2400" kern="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4E138FA-C23E-4423-8C1D-9142BDAFB9C4}"/>
              </a:ext>
            </a:extLst>
          </p:cNvPr>
          <p:cNvSpPr/>
          <p:nvPr/>
        </p:nvSpPr>
        <p:spPr>
          <a:xfrm>
            <a:off x="832464" y="3284393"/>
            <a:ext cx="2249516" cy="10719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F69736F-4459-4052-9A70-7EC84712E658}"/>
              </a:ext>
            </a:extLst>
          </p:cNvPr>
          <p:cNvSpPr/>
          <p:nvPr/>
        </p:nvSpPr>
        <p:spPr>
          <a:xfrm>
            <a:off x="4833552" y="3261413"/>
            <a:ext cx="2249516" cy="10719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675D5B64-DE59-414A-BA83-D664BF25A268}"/>
              </a:ext>
            </a:extLst>
          </p:cNvPr>
          <p:cNvSpPr/>
          <p:nvPr/>
        </p:nvSpPr>
        <p:spPr>
          <a:xfrm>
            <a:off x="3513929" y="3684163"/>
            <a:ext cx="946640" cy="2723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3DCB566-DBBC-4D32-ABCF-C6EA9C3A9ECE}"/>
              </a:ext>
            </a:extLst>
          </p:cNvPr>
          <p:cNvSpPr/>
          <p:nvPr/>
        </p:nvSpPr>
        <p:spPr>
          <a:xfrm>
            <a:off x="7621246" y="3684163"/>
            <a:ext cx="946640" cy="2723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AFA8BF5-761D-4CC7-9207-885D5F30979C}"/>
              </a:ext>
            </a:extLst>
          </p:cNvPr>
          <p:cNvSpPr/>
          <p:nvPr/>
        </p:nvSpPr>
        <p:spPr>
          <a:xfrm>
            <a:off x="1308508" y="3518381"/>
            <a:ext cx="1212671" cy="50488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車牌辨識</a:t>
            </a:r>
            <a:endParaRPr lang="zh-CN" altLang="en-US" sz="2000" kern="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D39DE17-D56A-4465-B54E-58AA29977110}"/>
              </a:ext>
            </a:extLst>
          </p:cNvPr>
          <p:cNvSpPr/>
          <p:nvPr/>
        </p:nvSpPr>
        <p:spPr>
          <a:xfrm>
            <a:off x="9067773" y="1639958"/>
            <a:ext cx="2673588" cy="3906635"/>
          </a:xfrm>
          <a:prstGeom prst="roundRect">
            <a:avLst/>
          </a:prstGeom>
          <a:gradFill flip="none" rotWithShape="1"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D2E7183D-F02F-49AA-8293-FF14A006BE0D}"/>
              </a:ext>
            </a:extLst>
          </p:cNvPr>
          <p:cNvSpPr/>
          <p:nvPr/>
        </p:nvSpPr>
        <p:spPr>
          <a:xfrm>
            <a:off x="9247884" y="2189497"/>
            <a:ext cx="2249516" cy="107191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4228462-D65B-4F54-A38E-E7038ED4CC35}"/>
              </a:ext>
            </a:extLst>
          </p:cNvPr>
          <p:cNvSpPr/>
          <p:nvPr/>
        </p:nvSpPr>
        <p:spPr>
          <a:xfrm>
            <a:off x="9795782" y="4704170"/>
            <a:ext cx="1212671" cy="50488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車位規劃</a:t>
            </a:r>
            <a:endParaRPr lang="zh-CN" altLang="en-US" sz="2000" kern="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BF805C-09A6-4FF1-A290-DB5FCC415536}"/>
              </a:ext>
            </a:extLst>
          </p:cNvPr>
          <p:cNvSpPr/>
          <p:nvPr/>
        </p:nvSpPr>
        <p:spPr>
          <a:xfrm>
            <a:off x="9766306" y="2473014"/>
            <a:ext cx="1212671" cy="50488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TW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資料庫</a:t>
            </a:r>
            <a:endParaRPr lang="zh-CN" altLang="en-US" sz="2000" kern="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822178F7-54DF-4270-9BEB-8B93F6D71A6B}"/>
              </a:ext>
            </a:extLst>
          </p:cNvPr>
          <p:cNvSpPr/>
          <p:nvPr/>
        </p:nvSpPr>
        <p:spPr>
          <a:xfrm rot="16200000">
            <a:off x="9626948" y="3757121"/>
            <a:ext cx="946640" cy="2723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61EEBA40-BB9A-4A7F-8595-AA762703D711}"/>
              </a:ext>
            </a:extLst>
          </p:cNvPr>
          <p:cNvSpPr/>
          <p:nvPr/>
        </p:nvSpPr>
        <p:spPr>
          <a:xfrm rot="5400000">
            <a:off x="10168870" y="3788951"/>
            <a:ext cx="946640" cy="2723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065DF2C-2602-478F-8E33-98C29FF7EC21}"/>
              </a:ext>
            </a:extLst>
          </p:cNvPr>
          <p:cNvSpPr/>
          <p:nvPr/>
        </p:nvSpPr>
        <p:spPr>
          <a:xfrm>
            <a:off x="5349996" y="3524223"/>
            <a:ext cx="1212671" cy="50488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000" kern="0" dirty="0">
                <a:solidFill>
                  <a:schemeClr val="bg1"/>
                </a:solidFill>
                <a:cs typeface="+mn-ea"/>
                <a:sym typeface="+mn-lt"/>
              </a:rPr>
              <a:t>車種辨識</a:t>
            </a:r>
            <a:endParaRPr lang="zh-CN" altLang="en-US" sz="20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16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27" grpId="0"/>
      <p:bldP spid="35" grpId="0"/>
      <p:bldP spid="36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7422729" y="1312941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8148449" y="237986"/>
            <a:ext cx="753462" cy="753462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57224" y="-1426198"/>
            <a:ext cx="1494170" cy="1494170"/>
            <a:chOff x="3700441" y="1274408"/>
            <a:chExt cx="1646508" cy="1646508"/>
          </a:xfrm>
        </p:grpSpPr>
        <p:sp>
          <p:nvSpPr>
            <p:cNvPr id="6" name="圆角矩形 5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29316" y="-66455"/>
            <a:ext cx="1494170" cy="1494170"/>
            <a:chOff x="3700441" y="1274408"/>
            <a:chExt cx="1646508" cy="1646508"/>
          </a:xfrm>
        </p:grpSpPr>
        <p:sp>
          <p:nvSpPr>
            <p:cNvPr id="9" name="圆角矩形 8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59235" y="1272375"/>
            <a:ext cx="1494170" cy="1494170"/>
            <a:chOff x="3700441" y="1274408"/>
            <a:chExt cx="1646508" cy="1646508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07739" y="-1984570"/>
            <a:ext cx="2300444" cy="2300444"/>
            <a:chOff x="3700441" y="1274408"/>
            <a:chExt cx="1646508" cy="1646508"/>
          </a:xfrm>
        </p:grpSpPr>
        <p:sp>
          <p:nvSpPr>
            <p:cNvPr id="15" name="圆角矩形 14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65878" y="-214868"/>
            <a:ext cx="1770084" cy="1770084"/>
            <a:chOff x="3700441" y="1274408"/>
            <a:chExt cx="1646508" cy="1646508"/>
          </a:xfrm>
        </p:grpSpPr>
        <p:sp>
          <p:nvSpPr>
            <p:cNvPr id="18" name="圆角矩形 17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31673" y="533697"/>
            <a:ext cx="787017" cy="787017"/>
            <a:chOff x="3700441" y="1274408"/>
            <a:chExt cx="1646508" cy="1646508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A631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 rot="2700000">
            <a:off x="6111242" y="1401214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 rot="2700000">
            <a:off x="6821898" y="1162435"/>
            <a:ext cx="1149463" cy="114946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77746" y="38386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2070A1"/>
                </a:solidFill>
                <a:cs typeface="+mn-ea"/>
                <a:sym typeface="+mn-lt"/>
              </a:rPr>
              <a:t>系統架構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5483454" y="4781807"/>
            <a:ext cx="1268886" cy="0"/>
          </a:xfrm>
          <a:prstGeom prst="line">
            <a:avLst/>
          </a:prstGeom>
          <a:ln w="25400" cap="rnd">
            <a:solidFill>
              <a:srgbClr val="34B2E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3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5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6" grpId="0" animBg="1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系統架構</a:t>
            </a:r>
            <a:endParaRPr lang="zh-CN" altLang="en-US" sz="2400" kern="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C9897FF-C7A1-4207-A37E-07716ABB6F7A}"/>
              </a:ext>
            </a:extLst>
          </p:cNvPr>
          <p:cNvGrpSpPr/>
          <p:nvPr/>
        </p:nvGrpSpPr>
        <p:grpSpPr>
          <a:xfrm>
            <a:off x="2706623" y="1711234"/>
            <a:ext cx="7208086" cy="4559119"/>
            <a:chOff x="4774225" y="1760327"/>
            <a:chExt cx="6842621" cy="4405523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4F3D4CE2-532E-4149-8F7B-1E7380EE2F59}"/>
                </a:ext>
              </a:extLst>
            </p:cNvPr>
            <p:cNvGrpSpPr/>
            <p:nvPr/>
          </p:nvGrpSpPr>
          <p:grpSpPr>
            <a:xfrm>
              <a:off x="4774225" y="1760327"/>
              <a:ext cx="6842621" cy="4405523"/>
              <a:chOff x="2853984" y="1671844"/>
              <a:chExt cx="6842621" cy="4405523"/>
            </a:xfrm>
          </p:grpSpPr>
          <p:pic>
            <p:nvPicPr>
              <p:cNvPr id="12" name="內容版面配置區 12">
                <a:extLst>
                  <a:ext uri="{FF2B5EF4-FFF2-40B4-BE49-F238E27FC236}">
                    <a16:creationId xmlns:a16="http://schemas.microsoft.com/office/drawing/2014/main" id="{3A821739-8502-48A6-BAFC-B556CE1BB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3984" y="1671844"/>
                <a:ext cx="6842621" cy="4405523"/>
              </a:xfrm>
              <a:prstGeom prst="rect">
                <a:avLst/>
              </a:prstGeom>
            </p:spPr>
          </p:pic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id="{14BB0ABA-3F35-47EC-A3FC-75650CE57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7783" y="2403566"/>
                <a:ext cx="1148311" cy="102543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494A317-F0D9-44F6-809F-CBB445D43498}"/>
                </a:ext>
              </a:extLst>
            </p:cNvPr>
            <p:cNvGrpSpPr/>
            <p:nvPr/>
          </p:nvGrpSpPr>
          <p:grpSpPr>
            <a:xfrm>
              <a:off x="6014140" y="5516303"/>
              <a:ext cx="654423" cy="430970"/>
              <a:chOff x="4095449" y="5431764"/>
              <a:chExt cx="654423" cy="430970"/>
            </a:xfrm>
          </p:grpSpPr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61E5E81-ABA4-41C0-BBCB-0C2B5BB08E30}"/>
                  </a:ext>
                </a:extLst>
              </p:cNvPr>
              <p:cNvSpPr txBox="1"/>
              <p:nvPr/>
            </p:nvSpPr>
            <p:spPr>
              <a:xfrm>
                <a:off x="4177554" y="5493402"/>
                <a:ext cx="458540" cy="369332"/>
              </a:xfrm>
              <a:prstGeom prst="rect">
                <a:avLst/>
              </a:prstGeom>
              <a:solidFill>
                <a:srgbClr val="FFB30E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7D2C485-381D-4414-96A6-F452EDA1A0EA}"/>
                  </a:ext>
                </a:extLst>
              </p:cNvPr>
              <p:cNvSpPr txBox="1"/>
              <p:nvPr/>
            </p:nvSpPr>
            <p:spPr>
              <a:xfrm>
                <a:off x="4095449" y="5431764"/>
                <a:ext cx="654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規劃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69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7422729" y="1312941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8148449" y="237986"/>
            <a:ext cx="753462" cy="753462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57224" y="-1426198"/>
            <a:ext cx="1494170" cy="1494170"/>
            <a:chOff x="3700441" y="1274408"/>
            <a:chExt cx="1646508" cy="1646508"/>
          </a:xfrm>
        </p:grpSpPr>
        <p:sp>
          <p:nvSpPr>
            <p:cNvPr id="6" name="圆角矩形 5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29316" y="-66455"/>
            <a:ext cx="1494170" cy="1494170"/>
            <a:chOff x="3700441" y="1274408"/>
            <a:chExt cx="1646508" cy="1646508"/>
          </a:xfrm>
        </p:grpSpPr>
        <p:sp>
          <p:nvSpPr>
            <p:cNvPr id="9" name="圆角矩形 8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59235" y="1272375"/>
            <a:ext cx="1494170" cy="1494170"/>
            <a:chOff x="3700441" y="1274408"/>
            <a:chExt cx="1646508" cy="1646508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07739" y="-1984570"/>
            <a:ext cx="2300444" cy="2300444"/>
            <a:chOff x="3700441" y="1274408"/>
            <a:chExt cx="1646508" cy="1646508"/>
          </a:xfrm>
        </p:grpSpPr>
        <p:sp>
          <p:nvSpPr>
            <p:cNvPr id="15" name="圆角矩形 14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65878" y="-214868"/>
            <a:ext cx="1770084" cy="1770084"/>
            <a:chOff x="3700441" y="1274408"/>
            <a:chExt cx="1646508" cy="1646508"/>
          </a:xfrm>
        </p:grpSpPr>
        <p:sp>
          <p:nvSpPr>
            <p:cNvPr id="18" name="圆角矩形 17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31673" y="533697"/>
            <a:ext cx="787017" cy="787017"/>
            <a:chOff x="3700441" y="1274408"/>
            <a:chExt cx="1646508" cy="1646508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A631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 rot="2700000">
            <a:off x="6111242" y="1401214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 rot="2700000">
            <a:off x="6821898" y="1162435"/>
            <a:ext cx="1149463" cy="114946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77746" y="38386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2070A1"/>
                </a:solidFill>
                <a:cs typeface="+mn-ea"/>
                <a:sym typeface="+mn-lt"/>
              </a:rPr>
              <a:t>技術概覽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5483454" y="4781807"/>
            <a:ext cx="1268886" cy="0"/>
          </a:xfrm>
          <a:prstGeom prst="line">
            <a:avLst/>
          </a:prstGeom>
          <a:ln w="25400" cap="rnd">
            <a:solidFill>
              <a:srgbClr val="34B2E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6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5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6" grpId="0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91900" y="980728"/>
            <a:ext cx="4304200" cy="4304040"/>
            <a:chOff x="6991900" y="980728"/>
            <a:chExt cx="4304200" cy="4304040"/>
          </a:xfrm>
        </p:grpSpPr>
        <p:sp>
          <p:nvSpPr>
            <p:cNvPr id="5" name="íślíḋè-Arc 4"/>
            <p:cNvSpPr/>
            <p:nvPr/>
          </p:nvSpPr>
          <p:spPr>
            <a:xfrm>
              <a:off x="6991900" y="995773"/>
              <a:ext cx="4288998" cy="4288995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íślíḋè-Arc 5"/>
            <p:cNvSpPr/>
            <p:nvPr/>
          </p:nvSpPr>
          <p:spPr>
            <a:xfrm>
              <a:off x="7007102" y="995773"/>
              <a:ext cx="4288998" cy="4288995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ślíḋè-Arc 6"/>
            <p:cNvSpPr/>
            <p:nvPr/>
          </p:nvSpPr>
          <p:spPr>
            <a:xfrm>
              <a:off x="6991900" y="980728"/>
              <a:ext cx="4288998" cy="4288995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666993" y="692150"/>
            <a:ext cx="2771877" cy="5873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技術概覽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1780032" y="1546538"/>
            <a:ext cx="694944" cy="0"/>
          </a:xfrm>
          <a:prstGeom prst="line">
            <a:avLst/>
          </a:prstGeom>
          <a:ln w="19050">
            <a:solidFill>
              <a:srgbClr val="E14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548"/>
          <p:cNvSpPr/>
          <p:nvPr/>
        </p:nvSpPr>
        <p:spPr>
          <a:xfrm>
            <a:off x="8811807" y="5529806"/>
            <a:ext cx="673570" cy="1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708419" y="695645"/>
            <a:ext cx="590584" cy="5905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79421" y="695645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558A59-772E-40D9-BC15-E5F04649F0A2}"/>
              </a:ext>
            </a:extLst>
          </p:cNvPr>
          <p:cNvSpPr/>
          <p:nvPr/>
        </p:nvSpPr>
        <p:spPr>
          <a:xfrm>
            <a:off x="1883302" y="1980936"/>
            <a:ext cx="3533108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OpenCV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Tesseract-OCR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套件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 正規表示式模組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</a:rPr>
              <a:t>(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</a:rPr>
              <a:t>REModule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</a:rPr>
              <a:t>)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 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DataBase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-MySQL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MySQLDB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套件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CLI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14" grpId="0" animBg="1"/>
      <p:bldP spid="15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7422729" y="1312941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8148449" y="237986"/>
            <a:ext cx="753462" cy="753462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57224" y="-1426198"/>
            <a:ext cx="1494170" cy="1494170"/>
            <a:chOff x="3700441" y="1274408"/>
            <a:chExt cx="1646508" cy="1646508"/>
          </a:xfrm>
        </p:grpSpPr>
        <p:sp>
          <p:nvSpPr>
            <p:cNvPr id="6" name="圆角矩形 5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29316" y="-66455"/>
            <a:ext cx="1494170" cy="1494170"/>
            <a:chOff x="3700441" y="1274408"/>
            <a:chExt cx="1646508" cy="1646508"/>
          </a:xfrm>
        </p:grpSpPr>
        <p:sp>
          <p:nvSpPr>
            <p:cNvPr id="9" name="圆角矩形 8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59235" y="1272375"/>
            <a:ext cx="1494170" cy="1494170"/>
            <a:chOff x="3700441" y="1274408"/>
            <a:chExt cx="1646508" cy="1646508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07739" y="-1984570"/>
            <a:ext cx="2300444" cy="2300444"/>
            <a:chOff x="3700441" y="1274408"/>
            <a:chExt cx="1646508" cy="1646508"/>
          </a:xfrm>
        </p:grpSpPr>
        <p:sp>
          <p:nvSpPr>
            <p:cNvPr id="15" name="圆角矩形 14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65878" y="-214868"/>
            <a:ext cx="1770084" cy="1770084"/>
            <a:chOff x="3700441" y="1274408"/>
            <a:chExt cx="1646508" cy="1646508"/>
          </a:xfrm>
        </p:grpSpPr>
        <p:sp>
          <p:nvSpPr>
            <p:cNvPr id="18" name="圆角矩形 17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31673" y="533697"/>
            <a:ext cx="787017" cy="787017"/>
            <a:chOff x="3700441" y="1274408"/>
            <a:chExt cx="1646508" cy="1646508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rgbClr val="A631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905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 rot="2700000">
            <a:off x="6111242" y="1401214"/>
            <a:ext cx="1068341" cy="1068341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90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 rot="2700000">
            <a:off x="6821898" y="1162435"/>
            <a:ext cx="1149463" cy="114946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21265" y="3838655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2070A1"/>
                </a:solidFill>
                <a:cs typeface="+mn-ea"/>
                <a:sym typeface="+mn-lt"/>
              </a:rPr>
              <a:t>各模組介紹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5483454" y="4781807"/>
            <a:ext cx="1268886" cy="0"/>
          </a:xfrm>
          <a:prstGeom prst="line">
            <a:avLst/>
          </a:prstGeom>
          <a:ln w="25400" cap="rnd">
            <a:solidFill>
              <a:srgbClr val="34B2E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30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15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6" grpId="0" animBg="1"/>
      <p:bldP spid="27" grpId="0" animBg="1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F73F4E4-F6F8-4FBC-821E-31CA0161945B"/>
  <p:tag name="ISPRING_SCORM_RATE_SLIDES" val="1"/>
  <p:tag name="ISPRINGONLINEFOLDERID" val="0"/>
  <p:tag name="ISPRINGONLINEFOLDERPATH" val="內容清單"/>
  <p:tag name="ISPRINGCLOUDFOLDERID" val="0"/>
  <p:tag name="ISPRINGCLOUDFOLDERPATH" val="函式庫"/>
  <p:tag name="ISPRING_PRESENTATION_TITLE" val="演示文稿1"/>
  <p:tag name="ISPRING_PRESENTER_PHOTO_0" val="png|iVBORw0KGgoAAAANSUhEUgAAAQwAAAAyCAYAAACpi+X6AAAABHNCSVQICAgIfAhkiAAAAAlwSFlz&#10;AABHGAAARxgBc4LeuQAAACV0RVh0U29mdHdhcmUATWFjcm9tZWRpYSBGaXJld29ya3MgTVggMjAw&#10;NId2rM8AAAAWdEVYdENyZWF0aW9uIFRpbWUAMDcvMzAvMTcbpQfcAAADMXByVld4nO2UQVbbQAyG&#10;Z6KpBFI8PQJH6CIH4DZZ9wblGrlMH+s+DsENypJFH+6vsSdAsQmvfZSNvsSOHXlG0i/JPx6+/0xf&#10;05fRucFnvMH5MB5uxgPO+/GwG/eHcb8f97hI42437hLIOGT+PZt/z+dfxTE+5x5/0biO2/Mr9rv0&#10;cs+n3Lr92wn7xbr9+oT9yu1ywv5Kgim9HuBkXw3gYbKvBvBrsq8q1O2XK/b72f55xX4329dK1O1r&#10;Gd52+8Wy/brbVyQ82lcyvDraLxftR/OKhOm/88z9/enn39X/7Qf7v/pY/w//3336YPmDIAiCIPgH&#10;8rvsSo/4raXEQgxvKv3TDGyUaFogKRNZX4CzSjNoWyvs/yv5zkWUTvhXA9VPlki0CrMk47QphViM&#10;uJQNHpPB1KTCkbKwiG5VJOEJNZbK3CJOYoOYecAIy0xVeFG1P4IS7VoUK1QUv00A30t8t2KeR1ZP&#10;Vs5UE7N5nki28FYLQkqM+FwbXCaywfqmS+6Rat6I9TB4vvJs8DWIXnAzBYbLxAXblllmaEyFkXNp&#10;K8RdIUg6GwpbKxieqp6/3yz6r7UOOOocQBmsRZAJKRTUMZM/5KVRG8oUsqEoTSxoXFACr1PrHk+b&#10;spcI19DDfRIqhTS8TVb8T+SuvwzSnGBbqGPwWRDGuWvA7tOYq+vipVXo7j1AWIhiNL00byqKZXIu&#10;sLd2QSu60kvIULcQoAfH5iXGzVAUVZWmGnnyOKrLnNGaUF1dsYokB/i3NgfkDe+z4LqztQpgrWZP&#10;owW/BPLOfIzteCVsirafZPEW5pQ/UQu4Vbv1H/pSIEdp/qbhQaDZdUPxzJsXNSSMQ9Hl9F/I0fsf&#10;y5ENJrG0Jj52D5RsvvxScYP8ffCaTXWWEX2D+GsbjIR3iLQueAs9f1LI527ZGwBDtHVts88/sfVq&#10;FU/MdZe21NUWf0d4raHQNPIGITDMbxOAH8NsI5z8XWSIgdhboKT5pXIUAwvEx7cHxS4NiZd9rpL6&#10;vFJabYCT5KeDQ8/eYtS/qUnz9P/H5X/pNgiCIAiCIAiCIAiCIAiCIAiCIAiCIAiCIAiCIAiCIAiC&#10;IAiCxm9LnZaLwrCmnAAAAEhta0JG+t7K/gAAAAQAAAAAAAAAAAAAAAAAAAAAAAAAAAAAAAAAAAAA&#10;AAAAAAAAAAAAAAAAAAAAAAAAAAAAAAAAAAAAAAAAAAAAAAAAKaQzoQAAHPxta1RTeJztXU9s49h5&#10;ZzY7O2vP/91iW7QXB0Ub9LCz/C+qhwCWZdnekW2NKO94tkEHEiXOKOOxd22PNxOFWTRoDgXazqVZ&#10;JEWaW9uc0p4K5NKeeilQoClaoEDPvfRY9JDc+n3fe6TIJ5IiZVmSXY53/SQ+PvLx933v9/1579Hb&#10;Dypng1pzrT9QvObDnf5A0xVD1dy2t19fcwey95gVj7aq7kA1LW9zq+UODNlrrtvuQLHU+5Yly7Lh&#10;Ne09vEZlAy7l0j+vUa+fDSoN+LW22joZSEtSR3KkJ1JD6kmH8KkvHXhbO9tQsww1h1CjSO9DbV/6&#10;Jpxx4DWrux24dWUVuoWFDb3rWV6lukV32t6GO0EBh9texV6nk+wa1dmbVFTqdLDygIq1HX6B9Rp9&#10;b7bopFqFvtWaVOywg3ajPyibXqXFKlvs6i2b3WSbXY8VW6vYyx3slexVd5X+wIJCxctUdzUqanBQ&#10;hUJlhYaFlwmZX41DRlqRVuHoKXx/Hz4dQNmWTqCmO0vMlHNiplwUZjc4ZhvSMeDyifQM6k6lXio2&#10;OsOml4KNHIuN40SwkVOwcSyGjabmRkfRGTxtBk+bwWMxeCwGj+XZjY/hLh3PtnnZ2AXUjDYc4B+y&#10;AXiPA7gmHYFyHQGMoFqgdOEzw2DChQlN1UhDs50BTUHT0tAUNK093dFJEJpmDIR2o8JqbFaGIX2b&#10;Q1qh8diXHA7oHQ6oDWC6oIsrUhM+vYRj3bGjNhZLxdWnO241Z8Jx2847bpMwuskx2oTjx6Rudag9&#10;vKhxm8MO5MBGvhhs7oxgc079mbKlnD9CN0dG2MTaI46tPPoz57HlU3qV0HlGuhHVoFBNBMU0lNQF&#10;ZSBl6ijdjUWpSmOtA6YwXZsWFSd16jjdjsWJs1N+jObO12maZDCEDIaQca7xtgllWzqTXl1Ki69E&#10;fVGDwWQwmNoMpjaDKd7TzDrgWqBGfXDcL+uA06Y+4JYCnI7AuJ3O0GlMdcEdfULLJjNoZAaNzKCR&#10;GTQyg0aOQHOTQ7MKinEM1r0Cv18iSBygtzlA2SwaijSEj6kzgKh+LECWngIQxXYhiLrn9IxUhpDK&#10;ENIZQjpDSGcBH4o1EvHhY1C4AgfyYOjHzS1Qr2+Ckr1kgV86krFjMB1IpcyhVDtpwbMIZa7weWIw&#10;1XI2MG9zMNdA4Q4oBfM0SDe8EkYtKuUL+HwkHaUnaPiwVbTMzroi6/nHrSEzJIkQEEk3LXqOjlzV&#10;yoylZvE4WlO6ubFLH9ClLoPOchhyvSm5FXKaW6FOSHbZIJsUoIcwTvt4VgQg3WAAKR1Bt/zsn8ww&#10;ctIGKqrFeN0iQgzhZHKjQEp1AUCN6lYwUCcdoE2o7dAAPUxVM6U8XT2bbrh4MXr2FsfoEdiC01h0&#10;SoKKCV5HWjSNTSP4qHPHh/J7lEStjJD+jQCvZxTrOKAx7SBt6mvTGtlNpPx0P1/AS1GdWMQEwi85&#10;+VVK57nSNsdM6+qZbefkg7LiZ065qcmPZIPI/3T8bJCApKtnsJyubznRn8gIZMBtHEjySaaPI8Jn&#10;+94IkhtzS/wPiCzzS/wPzdwQX48mzPLASzZjbDxB6pwb3x73TLAxAkxZ/qkC3ARc1V6PYSYajXTM&#10;JnGQ40mRZkqSoXPU/GM8cI8NlUHHMMyGndLLTI2B4qlubPC6RhbkFdnSSWKzaGhGIcKEGessA1m1&#10;uJdCQUlGtDQ1Di2ToWUytEw2lBkB4oeOKwxltDHNzRw4Xg+8lbb0fExqxGIolhmK5KKFUJTPi6LO&#10;UGQqFgsjzgkijmoKjgZPA4BbxVIkZY4kVzyTa56pJ4EZzMz5YLrxmadkpWzR9LAjPc8zijNpZTbv&#10;OV4taTCjoe5Mnf/IwNAY9oFshi0Nsz3J6ukzZI0WIuBESwtzdTGJ4WNQ0hVpm3/qScdZFDYPwIrR&#10;y5KSiXeFpuQ9miNT8BU/I5PsPqZjt0lu+DPujj8j9+c4dr6d7ASppxwZ7sy6jAz32MiEjHjWvEH7&#10;QrHLDpWfXa8HECUrmhilOLEJKzUlSBl6MhO43BemZ2H2G/rbOJ7J37Z6OfC8HiHDw+nOJ2dM98nT&#10;WUeUY5gGYIkrY97iYO3GLFGr0NwEBiXjZifak068I+ePg0kTDLBvMPyAhBR6xPwqGZw+PEozFBws&#10;1WIWguzBKpk1Uj5cAoP2QceSgq6xGN4LYYh+NS5ksGmep81nNdJtRDs2DMkAKfr7KQksp81AVTmo&#10;jipEIV3uSbOIZ4wdBtVlsFocV4sB6/DlWg4H1rFErwY/NP0PowuPmsEH3w1vNLnlbjb9QNAeDWri&#10;RHEjCP9mAL/WzQS/EMgE6KdmpxM8Sp17lDrDXnMY9lRqVBLSDMVYpMmII8Ck6E2m+FnhXQ7gPSXP&#10;ExfqnGTxf/zUvz8lpbR7552S4oxhCIwRZVbkWwRXSQHX1POB6wOnuIEnSQCq45ni3fhIm09aZePf&#10;0oT8m8lM8QDIbQszKRxOvROhXz2Ofn04RZ4w+DyowSdCoYxOTTFfvckAtZucmvl3BFpxYyn5Fgf6&#10;EY33Hk9v0AJPISjKtk5BmPsLvM5s88yYpsjpDASMQIRyrtRG7NLZIO82DNbJk/c/NHdDSi0zrIUV&#10;oNkxzhZ4qlZs+ojCoyki7Medmp87MrIDHO9xaXFxJy2bTVpYmw/GPC6ry7nVjXKr284AYhZn7Lzh&#10;UbyKqnEIMp817CMEAbs4y+rnPprc/hxJLwTjj+u7DyUXJ3ZwM0EchoqhMwzNKIbtHBCasXoox0HI&#10;0keTrJfwtTC6Ql7lakilRiUbvSYfvtlBuy6Fl+CkG3MtbtAKU61yLFZydttDfDuKVUcfn3gLLLmQ&#10;eEOCJbzYB419YNYHAkpmffBDw8fQ9h2jps+RLCTIhqk/t1hDAx+HaEePuJ6+9uXxPVM3aBCGcQnN&#10;eO+IY6rFYepY8ea8zGPPMk8Ml00WR5HR9vNslaER9/NuQu4oGcShr/kpwNgmTyldPY1JZ7FzWBTm&#10;EYUi0xwzOeA9xaonHq/x4zV2PICSrHWJG+sS01AfUlLQTeY45RvsjwnPdOsStdCZ5h4z6WZ0tHdi&#10;l9oJfmasdUly25Oy7NFZXK6K5E8mrCfbA6gOyVC/pGDHd+KvcRA1qTrBFFkpy1q8LAk5LeriRAEE&#10;VYlx1LMFlaoVkynZZDY6D07LQ5wgwNkgN+ezdMRiDUy25Ys+ZMp4nXNiDYzSiyNDZaaQ3Qw8mGe0&#10;0AKTmr2R5TsibOakGTkle448iFU0M//Eou8Ijtvmt+m7zpujrvM46O4FNveAVo7lTcLF58/Pr3q0&#10;JiWUhWvHetO+8mXJU4iWOFb5fI+mGaTSRh2YrAN4F46f0rzNuI1H0xjARvb0hIBhebzR8Ke4BXd6&#10;SsPX10Fc39OnncwXroMjs7FarBKWrWgq2I21GvHZdWGRgBNPgXH+oLhvd5gE5l5MOMvD1BUesGQw&#10;s2zm09ZbQeR8RKHMMwCeL7NK19npbbdIs9NW7DJbzIOEEFfz5CeTtJb5N/ZoEDgOwdshBL9JSZwV&#10;ylTkxpCWRuVYMB/gqI8PpSd+ewHGyhmMECUhnFLMohaaAqcD/gc/OdngziQ+IpuuCHmXYl59nBTe&#10;41L4iPLBDm3SO6FXIyAD4071lSHB5KcTthwzq2LHsklUsQVvilJto1ySywPVeI5I49uJoCQu4eIJ&#10;27cGF04kmUnSCiWSrWgeGf19r1avng1q4R24LonFpoRcP7RFySVx7NALA16QoPYSa7g4agyQGuOG&#10;GsOhtk5aXGtW6ZRmk9VtsmIfC68WjuJYh/iGX4zYhC6Fa/YSaybrksq6BMVG0KN70B8neAFFl2vj&#10;aeh9CicBFzt8RhRNnyM9Bx7xX1dR2/gIgN9ZYxffgs8bDXwVS429YkWmf16oSvGr+PtXsO4x1snn&#10;v44y4SX8KvxXCy9HcPm6rD7ldl/S84tya3L0RlUpXDOZ3DQmN62QWx653eZyawIyDjwt5k2eCtK7&#10;Hcgo7py9DOdMJtE2k2i7kGgeiS4HIxHnAtCXCcc1bmiewK/bS6mbTHI6k5xeSG6SscgkcEr+z7GP&#10;lzAW48/Zy3DOudhVUQqR5hHp0Ldq09u9houVXZ7i94/vJRyfTFwGE5dRSGsSaTXIiXRCe9Fdnt3w&#10;j+8lHJ9MWiUmrVIhrUmkVSNEugEevlSGx/cSjk8mLYtJyyqklUdat7i01vm+1E+I38LOyS0un7gz&#10;9saeMZksy0yW5UKWeWR5ncuyQpOpJ8EUqxvsCjsORp14dDI5OUxOTiGnPHJaCoI7HCvs9TtiQD6s&#10;EQPyYc1kMusymXULmU1i1R7Res3eiFUbHt9LOD6ZtHpMWr1CWpME243hPFfg4y8H3mG4bi+lbjLJ&#10;uUxybqRjNwM16kkdqUqieEbTcP58u682Yv3emPrJOqnwTC+WVSWEaK2qRr5pkW965FsLr+p5G5TA&#10;LtQ0XU0nAuhuCKCXcFaTFuk/puUYbBXLECYttm9lWe6o4b7J943hA6Y9u0MdFzC8qJvMC+B7AsAh&#10;aP1jSRDfH3aiI6vtdtLzd12ojlaWxZapME/5RvOC+jaHGms69D6cU9puIoJsxvdLs3Ashh9OtYa1&#10;arlditbqxrC2Y4ptzbSmpZSmitgjUXSXr/vzUoilkEKga4vWbKgGelxvyiXdVIQBoAUDoNO1HCNa&#10;aQW1pqP2FDP2QXput+N0R0U5ny7M29as03I/WghAa9c2aMEztBo3RlVZc6J9Cyu50imXlE6Skis9&#10;3dWNBCU32z1HVpKUfPTCitijTGN0obs/L6VY5koRelEU1I1RBHhk0zSTkLRkSxb5bIikaTKnKxZJ&#10;bFhyk5BkN07wNErwX0ZFWOjuz1sRmAc6arVj+5Pi+/k+oyiRc1xnXtDciUAT0OU4/zH54UJOnSzj&#10;/4ndjnNALuom83YTbHoL55ngJsSO4LJWBr1IGsG6ij9JI7hjdLSOkjCCTXOUGoYjuNvDn1gQkDWs&#10;rJZoobs/LzW4EajBJ3xNC75c+cV4WzSq+Gq4coTLhx1W2yl+tzhkwNELM3liyMtRyGaIFrXv86Za&#10;XJJ6RFtSTqVd/gKIp+PtkVqW20Y5ycTGuornuM68QPKzakEubZhfG2+wRfdltFfZDHaW60wj+bte&#10;q54N1muhec0ewbRFi5oxjqnA7zN6w6k/L9YL9ue0pVNvvWGfDapr6/jrAdR/FeKf51IH6vukYQjk&#10;MQdyF1oeSK8k9uKMF0BFRySOYzi2Lrm01RupaQ/O32Ebp7zq2kdw1S8//F7vR3/0r54XutOdSJst&#10;cLDZUus+/1sorOWbnOp6kbY3Im236XU/W1KVt/ktaSCVqNaUFPiRJVV6Hz47cAQ/4bEu/c07C46V&#10;oEamH4POLMFvBWrwmxe569IQTUDgFVIxv+OXJDly5nLozEe0C+pUesbPfQN7FDn7Vuhsf5nUMQs5&#10;gjYlyRDarMNVYdTTKwpoUy6UtJYgoU+36K/6PSWp+n/H6JDanQQttEiLm/TWsxPQh6TzxTsM35hW&#10;5a9RadNalEAPSBoiVsNWQQ9D52vCky9Bbw4oadIbI4U7oTO3afnnKf/DH33yo/xWitCKbbSKjJ4h&#10;0fBW16XfBPxdrjnR+96mXfyfcScYx1t3pP0StJdDP5rkClhu0qhLv4Ib+hGvcIOucMDHblz/Q62F&#10;ljZtfOzSU8S1DPV8ZEyzP0UAWgIc0qYxN+7ZRzXCJl3+DCTRkb7BRjlvew16i7mZkxFGqJDUTmn8&#10;2KR5p4macc/fB8vPPE7UWLHlUtBSHNd0JlLyBGzcpDVbTws2Ltj4CrGxUbBxwcaXiI2XAjZ+SXJA&#10;zS8YuWDkq8PIZsHIBSNfQka2ATX+OoGCkQtGvkKMLHJrwcgFIy8yI78zysj8fJqblNgfjy04uuDo&#10;q8PRasHRBUdfIo5e5hz9MY2Aj+HeT0GHC04uOPnqcLJecHLByZeIk/1MRoiTC0YuGPkKMbJWMHLB&#10;yAvHyDH6NN+VcI/fu+JsrBRsvABsXKyEK9j4MrLxjFfCFWxcsPEM2LhYCVew8WVi4zmuhCsYuWDk&#10;GTBysRKuYOTLyMhzWAlXMHLByDNg5GIlXMHIl4mRF2olXMHRBUfPgKOLlXAFR18mjp7rSriCkwtO&#10;ngEnFyvhCk6+TJw8x5VwBSMXjDwDRi5WwhWMvHiMXIXroxaGUA3eK8gYefiHKJ5EzpoNO7/R+f6T&#10;T2fIzW1gs7Kkw08XrmdNhZvTdVbUuLYQTy9HWo9b5Rw+l71sd8glusAE4XOTNKyU8iSjjKgBAkZu&#10;TfNX+XAmLzTrgjTLFOY3p6dZVm7NQk9DPbdu3ea6FWZ20bN8m2sX5mCBmWemX28+/OXD3ovDL/79&#10;CnuWmqAjyZ6lmCW8vH6l+Bzz9iuLNb2X0a9UhLF9VfzKPIzchPv26almxci/+JPPrjgji75jwcgF&#10;IxeM/P850r8TwXGFrsz+htVBKAa7GdqlvDKHOP/Nh9/b/esv9JlGZAZnXJe4Fhm5BD86nO9zswaf&#10;8O/yIRa+lljE5i7FccjQ54v1jRidu7yxfjZdW47oml83Qz2zf/5wa4Z6ppIOWaBbEPOSTllQqiD/&#10;yfUsi7U2Be0ab0nFWcOsNiiJQy+G4XRB626CdnaBoV/SdVdCPfT/TM4qPccR1NWD5ziZlcb9wX83&#10;f/Ld4y9MYUSewBVgxJJtesKf9Ql8fyp1Ej2JaJtn3GOJtvoyaJYxIvkuSfo0451uhc7PfpclqMcn&#10;fwG/xesrGZ++l+g5pj39sFX2p0++U9LTp99FfPrw9aNPfzfh6Z9K/l+VTPIXkhAQW8b173YMCuPu&#10;eCcWiSx3uxFBY/Q+orcbj0hHYn8uLr53Io7DHkbbxfXvVgwa6Xe7HYvF+DstR5AQ7xHF4TeAoStw&#10;lksMxJj3CXDNMbEWxgvYz9OAn9BCfSu42jWyJyv4O6eFQgujQ71LkahCnpACfdVHolSL7BZ6Lugx&#10;oa/Uhf8xcihLXk5efg+e9TiIurgtkj4Q7Zl0H39mxNZLOz/9/b+SPvi9Xz7/NyjZnaNjsBPT5yd0&#10;DdTFw8D+jo4lR3iuLK3mpREayBZl2iFPhHnEZZC4EvFZsB5HBWpEjzSiTLF1F0aBxfIWuTRiOfSn&#10;u1a4ZA9mZad/8KPvHu8/f7g+Q8+wS0jp5Pc55A+2KfNTFjxDRL4dyQ5RpE0zST3BM7yWGGXHeWjX&#10;AbFPKEJG/F6lZEiWQlkA1NpulClzyXkJjiBvn9H4meX4vub+z3f+IWZcLzN/hcbWkdSncXribTTg&#10;kTYarbPBfn0N/xDbY1Z4w2OqYbCj+MEbuSb++dNpXvPm0JZO9bo3fMs01asuBnv1AvbSLpS97kmb&#10;hOAHEO1g3ucl6SQ+HfL+TK3Yd4/PfiF98MNPW38ca8WWwXoxWY+3QOh1jj5NlpZ3Ke+X31LehBYH&#10;dK4TWIOoXsRn3xZD27qBtqkXqm1L4Vh2thyK0WyMVhUxbRHTFjFtEdMuYkyrBjGtcaEx7VvhvZ6z&#10;Wslm//PrgwXBXKV4RuHW7X2aWelKZgzmcmbMrwE2uI+2F6B8l+cI/D21Kzy7uwrP8wnOQMzKz3p9&#10;4HR2fjdy50WQA6KvwW/0Ldqk+w6UOq06DMvBoDmGlFUHY+SwTHiyOR5/JcDM8upP/6vzndc/+/zX&#10;FgJxl1ZwyIS7S+i68NkIzSXKhDjG69nZ5s1gXo/hPfw+I2b5xle+/U8Lgq8CdS5ZRT3IUPqx3aRs&#10;LuK75H+HPm4TSrNam3Tt9X/uSM97C4q3ekF435U2oN1Ligz7NCO4EkhglhHN9T//j97fIPYxUc2v&#10;kK8T7qPv8RyTT4y5uz7W82u9AxjcJyZI/jEXQsZRD0kOPCRtqjK+Tff28wbzke+11//S/AnKd+W3&#10;FwJ5A5CzyNKa8KwmWQuX+0k6jTOXcsFomx04u0w5A5PiDYvOaEti3vce5VWG+ZmhjraFtRtv4PUE&#10;HU9q242dref7BFPlflP6WMI3oLyYl8w//53e1xZI5mW+8wOlbAYZIZUYFXeFdEjmqBUmzQh0SN4u&#10;zRGolENC78wTosVvcYyj8hYzbG9AazHujmv5KZRt6SAyF/AGjv2xY7zJeRBbz0feb/W+9vU3j/9u&#10;gSTeJRuq0UopZkNVQskiieNcmkGjHFnUpXHeJf9RJ8Z1iWEdQeLvBBYHkc4r9XcTW2eV/HW+wuuY&#10;1rMeBmM9cnRe3tP379rvLYTkcd2WSv8bPA4u09gvjVhWf8VXFssaj714dEaRwcJg7ZBvgrEWrrNj&#10;kRdbTT8aeZXOifUdQOKQ1rizmpVgRd1MvdU/+wv7vT/84fFmjLe6GPGCPnm8EGGrlxG0n1C+8YR2&#10;Ik/D7067fhybGgKbvpfS/jRtP4SQVdmh+VaczfLZdJWs/sqwZraeU+9v93/8tPLJzwQ7epcwx/ns&#10;w6Bf2ZB6N7blS14Gs3yBFi7W/F6PtFSmtbgdyug4pL8a2XGHR0z426CdIv7qXvTXeuT1oX0fZRi2&#10;Uyq6NtrfC71JCBzNLIM82xXRs94VFV3XPP03oJgjbcbvi1KEFuP2RaE3lnc9tzg/VOyMYrNexc6o&#10;q7MzyhK0L/u+gXgG9t9EtUPsiRZ9VisQCxY+Lwvn35168Sw8+qaLgocLHr56PJx9/5a4a/Admj1+&#10;Bf3H9RRsz+Ar+Kzzp8ZdW+ucncM8gHlGhuAso6O0HixCtIL5RYXmCyy+Xt+lvYSdSD7EpLl/jeYS&#10;8Df7jmWZ5oTEaCWPjJaIEY+ZjZrtuteYO18FmXTp2HlkckeYhWsRovics5TPuF5cDVnhCihRVu/S&#10;CqG+xLLjNmDb55/QziIHh6X19nA1zUzlM3rfyyOREsihRDMtJZpxwd8mea4GZSRJIt62DSLxGqut&#10;s0Flrd4fuK5M/7wa++a6mobfGoHk3qasJns7HUqwG7CcOxIn7CXWNKu7nQFct1XpY7Feo8Le7g9U&#10;+NbqDxSv1qzSKc0mq9tkxT4WXmu/cjZgN/4ymOAdaRUe5cHZ4FED6k3Z2+Rly/4YrgVP0NqCJ2ht&#10;VfuDktvudBV8+NZ+7fwX8db3G2eD2nYL+7VWp8426vQEjVUCt77DjkGVBWVrBx+yUQcAFG+1UWeF&#10;TcXqGiuqVNhwlR6cWcX2G3W6w4eNh/2BgaXNvu6yooFYbdS2sPjQxnPaUK6zry283Id2hfCsN+hy&#10;dh2/1e09LKqsqNsE+c5j6k3dtvEpNlvb2GCz1SLtrJJ+4yj5jEpac+jt16g7+9vU11Zzu8NaYrFf&#10;XcViZ1s/G8AvgNSjwmWFwgpZKKCs4fmgGYZHBcDdWq3T9RuP6JTtHThle6cKHQN9rj8GuOurj0GV&#10;H2zgc+w12TMyCX+9AqNNQY3Hg9trBHx1ix51rY76vY7t1x5g9Xp9GyS9D8OiXmu5A/l+WTG91m7D&#10;Haiy19yCQ6pp3ldhpCiqV9mF77pVDKPzDKNKs0HjosV6vdvCXjd34CS1K5tWtwfw77sDw7yPwGoK&#10;fH3sDjRvt7lFw2uthoJs2HCOJvvnNGw4p+w11qNH19nRWvRojY7u10jdW6ur2I/WqtIfOPhV7Q90&#10;KHdBzy1vtbVOI7T1oEOd3cG0w5Ofvj764h9//HN4Bhv0wwK9IFXbalGxt0OC2LTXXGjzoLmD+8aa&#10;D7C4LxtepW7jgfp6FavrVerFh0gBAMoWndywK6xYxaJVAxPYauKtv/TVv5yoE+e5O9347Z0brz33&#10;fx//+rf//vM//cZXnn4Opqy1CqS3tb1xNtjfrdEWOVbQ5rj3tRLbHKfoHumHYpSYgqguUxArqh9W&#10;zwApsM9mGbWIfS6VVce/Gf37aAu08CM2nIELRBpQfBr4/OEPXn69wmhAYTQgp9PAyMW9jWb1bLCB&#10;6ghEimqIfIrKZEL5mJVs4Csy/kCLKghro0o326g+YAyB/8O3TbjFRvUjvNGuTQN5116l4fl/hJQC&#10;w2oX5bUAAAC3bWtCU3icXU7LCoMwEBT6I/0EY4nao8ZXMGmLRqqlFy0Eci7ksuy/N1HbQ+cyw+zM&#10;MrLNLVQdM0BwFExDiNNGd15oiGiMDVcaSBJhV/YaPPeDcYG8di29A8UkLIhsspC39eLOQyc8iYt8&#10;Q3B45sExICj71WTChVnpG6z1RimkBS5rC+O1Wkds9DfpNrqdYYiNF/MLVf8wkIaouHuleGEg0eco&#10;JbhrmizzV8/RKf5pmlLEQmUWcMcHGEtbktGSn+8AAAq1bWtCVPrOyv4Af1e6AAAAAAAAAAAAAAAA&#10;AAAAAAAAAAAAAAAAAAAAAAAAAAAAAAAAAAAAAAAAAAAAAAAAAAAAAAAAAAAAAAAAAAAAAAAAAAB4&#10;nO2djZHbOAxGU0gaSSEpJI2kkBSSRlJIbpCbd/PuC0jJWa8d23gzntXqh6QIEqIAkPr5cxiGYRiG&#10;YRiGYRiGYXhJvn///tvvx48f/x27J1WOe5fh2fnw4cNvv69fv/6q99q+Z/1XOaoMw/uBvM/i9vCW&#10;/rm7to7Vbyd/rkdXDXs+fvzY1tVK/u7/bH/69OnX32/fvv388uXLf/qi9he1r/IpKi/O5RjnkU79&#10;XK7az7Hab/mTdp1baVpf1bFhz0rOnf4vOvl//vz51zb1T/8tuZQMkDkyYj/nVP7IFJnX/mwX9GvO&#10;JT+3E9oC5Rv27ORfMvL4r+jkzzHkQn+1DJFztRX3WeTHNeA+vjqGPgDKYz0x7NnJ/6z+T/l37wzo&#10;eeRef6stINfatiz9zFjJ33oA6PuVnnXD0HNN+SPXklVd6z5IX/eYwHn4WZLHdroh24n1jOVfbcRp&#10;DP9SdeL+c7QfXc1YnG0fp19n+ylZWd4pD/pt5l3XeSyXsqxt2iB6hjHJ6pphGIZhGIZheEUYx9+T&#10;R7DXp//zby/vWfLd+h5c6mu6NvWueITL6O1qB8/mZ0id8Jb2vruW9/Od/M/Y8Y98hnme93W+xC69&#10;lfz/hv7zFlz+9LNhz8Omjk0m/Xfp28MX5GvpI53PkPokP85d+QNN52+kjFyP/ci+LNsv7d/apZfy&#10;tx/iUdtAyt9+Nh9zPyl9ic4suSAbbL7s55z0C9hnWCAj7HYF51HntA+T9me3HdoM90KemRby7uzZ&#10;mV7K33X0qOOBrv8DdWi94L5tP459e12M0C5+yH3Qdl/3/0o763jnb8xnSvbr9Fldkt6z639AtukD&#10;LuyrKZnhb3F/Q5b8v5M/fd8+QMf7WJ/Azt+Y8ict/ADk08n/KL1XkT/P9vqbsrG8i/TF2xfn+t7p&#10;BvSJ2wm6xboYdv7GlL/P6+RPnMqZ9FL+nNf5w/527FtLP1tBfaU/Lf139u3ltdRt0dWR/X08R8hj&#10;5UuElb8xfYi8p3Xl8XjmTHreph4eVf7DMAzDMAzDUGNb7Jv8PD6/Z1w99oAZY78ftn3xs02+iwu9&#10;FX/D/MNnZ2fT6vzg1gnoDseE59zA9C1CXuvza19nP8zyoK9GP5yjs6sg/5Xd13YwfHzYjtAb2H89&#10;x6dIv1DG7ttn53Pst+Mvx2gf2JHxSQ3HdP3cfhfXe5Hy5/puXqd9gbbvWub4D7p5RJ7rl/PP7Lfz&#10;NeiI6f/nWMl/pf9XdvD0padPHRsp7SL7sWMwzhzLdlngk9jFCwz/51ry73x+4LlfJS/PBSzO9H9w&#10;XIDLybl5zrDnWvIv0MnpOy94hhfW4c5z9fxf6Qa3OT//HatQzNyvNd27XO1bveN5fN7ZAhjD5/XE&#10;jTid1M/d+J9nAOT7v8vKsUx75D8MwzAMwzAM5xhf4GszvsDnhj60kuP4Ap8b29zGF/h65BqryfgC&#10;X4Od/McX+PxcU/7jC3w8rin/YnyBj8XK5ze+wGEYhmEYhmF4bi61lXTrhhxhfxI/bMT3XkPjld8R&#10;dmutrNi9I67g/dx+ZfuQ7in/tDM8M17XB9sbtrnCa/CsZGz5Y3/BJrdqSyubnOVvfyJl8vo8LuPK&#10;nmCbwepeKDN6zPLP9uh1Cp/BpmzbKza7+t92tO6bPJmG1xDDr4cNvms3Xf8vbNNjG1tg/U/a9vnQ&#10;bn291+fymoSr7wuRR8rf646xBprXxHp0kBG4Xnbf5DIpfz87V23GcvU1nfwdb+Rj9h+zn/5Jeuw/&#10;+r6Yj5FP7vd6ePeMe7km2Mch+4VluXou/qn8u/2d/NMX1MUi0a/R7aR/9A253TH8FNbz5MHxR2fX&#10;/+17K9KPA7eSf9cebPt3PAH9PX1H3b3s2kbGqJBe+ikf9Z2Btux6SR1w5Ee/lfwLr+NL7ACs1pzO&#10;e8172cnfZcjvC/uaR5V/kTEy6cfbra/Pca+nmWl1bWYXl5M+vy6/1f7dfayuzevynK5+nmHsPwzD&#10;MAzDMAywmlt1tL+bK/A3+FN2cazD7+zm1q32ec6F5wodvT/egpF/j30YtqHlnBpY+ed37cW2kdp2&#10;zD/f5bDfqfD3RPD/gY/5WtuT8C1xL5Y/37PxPb/qPBHLzH62jJuHI/3f2eat/9nmuz6209lGa/+M&#10;2yJx/vh6sAFyrb9R6G8JOcbEcqYs+IjuraduzVlbOxztp2/mOgEpf0APuC1g16ct2DeL/Ch7zhux&#10;36+bU9Ltp936u0CvwrXl3/WfS+TvOR/o7vzWoL/JuJN/Pg86n27BM+kV5wpfW/9fKn/rbXSwY23s&#10;w0M+5HGk/1P+tI1Mk/gQxwg8sj/nEjxuoo/Rr24h/8I+Pffn3TzyvDbHfzv548er9HP89+j+3GEY&#10;hmEYhmEYhnvgeMuMmVzFf96K3fvqcB1457Y/MNeLvBcj/zWe3+D4eubH0Y+Zg2O/XaazsqF4Dl76&#10;6myH8ryglQ/QxygT12b5sf86fh+fpsvT2aNeAWygaQ/Fbuc1Gjmvs6kXnlfHz363XDsU2z92/m6O&#10;l+279ueSNmXMcqXf0f2/81ViU352+af+o16591UMTzdPKOl8Oyv5U8/pR/T8NHw/2GbtH7T/0Pe2&#10;Kj/Hco6X91d+zzLPb8VO/pbZn8p/pf9T/jn/135kjmGr55jn8u7Wh9zJ320USIs29uxtwFj/W//d&#10;Sv6F/ZB+znMu4xLaA3mc0f+QbYM02bZP3O3vFXxCHv+tZPye8vf4L+f42QeY/sFiNf7byb/Ief7d&#10;+O9V5D8MwzAMwzAMwzAMwzAMwzAMwzAMwzC8LsRQFpd+DwQf/irWzjFAR1zin7/k3EvK8N4Q33JL&#10;WP+YtXMyf+KxKN+l8ue6jkrr7LcWujiUjownPuKSWEDilrwOzlGs+1H9GmKj4Npx9I6d8nd4iQvs&#10;Yvcpk7/r7rhfykt8lY+Rds4XIN7cMeeO1U28NhBrCGWfZS0yx5vv+jX5nzmX8x0/S16ORbqkfok5&#10;8s+xUe+xrlmu10a5OJbrfxEPTj/lfjs6PUo8l+/b3/6hLex0APG6xJJ5TkHeG8fpZ7v+Q/6OCVzh&#10;+0794ljKS+qXcykn6V5L/2dcfuLnMn2bNu191LO/t+HvKbke3G5dT7v7ct4dXhvM97Nqh36GIrfu&#10;ex9w5rni+TI5d4A2lBzVL9AuHJ96LXbtOvsr/cf/o/OyTXveV5ce/Y/7Slm5r1r3rcrqtaJgJbeM&#10;De3SpGw5j4W8EueV7Z62mRzVr88jT89VeivowVX/Pzvu/RP5c47n3GSafh528eBOt5uHRJ3nNyou&#10;WeerGyt2OtN5ZTv0+DjLfaZ+6f/dfIW3sivDkd6FTv45f6Pg3cB9lXtCxp4jdAav6ZjXeO6Q49Wt&#10;c49Yyb9rr4xTrB9W7Zv8L9Xnu3VKPW/qDEf9v/A8i9W7TCf/o7LzTKzyOg/kRF2yNtxqrGadmfJn&#10;TJjrBHqdL68r2L1be46Z3x26cvDdQ/RNrlnXcaZ+4ehbuxx7j3mLvKOu8s15GgljBch6Qb+n3vS7&#10;9JHeO9Pud++Eq7GAxzmXrBN6yXN6V7+U+0iunPPs81aHYXgz/wCggvog4L8lowAABXVta0JU+s7K&#10;/gB/aWAAAAAAAAAAAAAAAAAAAAAAAAAAAAAAAAAAAAAAAAAAAAAAAAAAAAAAAAAAAAAAAAAAAAAA&#10;AAAAAAAAAAAAAAAAAAAAAHic7ZvNjeM8DIbn6HOq8H3vrsJVpIpUkRbSR6pIFT7npu8zICIcgvq1&#10;PLPAPocHu4ht/bykSEr2fIUQvgAAAAD+Mqbw52uOjG57b/PS2O7IsbS209vv5ST9zmYfd4g8Thj/&#10;3u6rsV0Zz9G+H43zkvufHX2/4rOeD9yUxmfRqvHOerLtf9v+i5rfVohDL3Xv/R+w/109+/6fWyOT&#10;098U145eP3Zsr6jvGn/30HNKUZtTLtH2OY20jkun33n2Xwe2NRKtcS+psdm1q3WXXPOMPjSyf6kZ&#10;PJboA0viusT91PWaesSzWU9MPtP+Oh6GhrV+izbTz3rrf0drae0vMae0Llrj/zzAn4/4fMpmNkZN&#10;lVq/wycnl+6t8RGJyzoXpuzncW14dlFjt/aXeWl9vHWm9faw/V9CPldY3qqPludq6oecPc7w01vB&#10;jjbO6vtLOVR0re1L0OtXNBa/0LVBbx6qHUdJk974XDt2277Yf8v49hw+9co1c4/E2ZwWeoy2/pU+&#10;Uj5g68OWXPSMz0xKB4khur5agx/TSvnpaF4cYf97+MSFLXzXWX63+4i5st+aWHILdWtBtLe/672f&#10;9oFcvOihR+fW/J8a+yhK49d1VU38/0n753iocd/NnJ+hrUZotX+upimt/1QM+C37ax1r83+uzvBi&#10;SaqGOWL/S2Kua+g7D66tb0bUQUfmPSL+a/S4ZA95RJ8zddjX9DV8z1mixRxt39u2rcM3076uo3P1&#10;Tw1HYtNI+2u9rB+k7P/T8V9sbvfwO4/wyf86fvaeXZ2lc8kGLWcZom/ruaenibSla3bR0NbWtfaX&#10;tnI+XrL/3vfdWecyVlsT9uzFSvN4F+7r3f+NaufofMWeT+VTNob22D81zxb721zzjv5gfdKeCY6y&#10;v9ZgS/St107N+UtKl9b134td/zImeZehY/bduf+n8/9+7eroLuh8UPvOU9e6uRxhz9m8mNh6zl2z&#10;LmrQPt/bxmzaqJmL1Ec5f0/VTCPrf52jSnZM+UvuGdHmqubhxUTRrOac++Y830vrdwEeYifRv9aX&#10;LyFvt7VybD37/9Wsydo9/mT8suQv+pxf5wk5Y9iMZq2ktDgbrfXTjKXV/ikdX5lrvVi77//X+xOx&#10;i+cLtj4ovTO4Gq1snfBU7chcc+fc3nuhv8H+S/heQ3v2T/mC1vRq7h8V46ze3hwEWdubuaafrdnD&#10;Tc74vWfFh34j/8s6kH9HfffkzSU3Vp0PJQ7bnDICabfUptaj9x2A904q5zuj6v9aZHzv2MYWxvmA&#10;Z/+Sbt7ey67Bn8Lbm7xC2znbqrRtsf/R/N9ie53DpgNzrbF/Dd6Z3P5bbt82kiV83iWn6oNWP2q1&#10;/5nx39Y+tq7S3wfu3Dv9oGUuF0fzR/DP6kS/e/i89+p5N+PZ3O7PZZ820r9+w/5y3q3nV/r+177/&#10;3JTeR+0/RV1TmttvxlLnti31qW5vLbSp3wGMpsf++rxtjrFI4qTNLztztLenb0v94q1LTe67cDuX&#10;JXzOPI9oPsfxy/cmOb+wz3q5RTR8hP4Yf7b9c3WBF5+8/d8zcW8NqXekubxg5yJ+JOOTM/DRmksu&#10;SPmSzh9rYQ5nIH1718SnvXcS3vlfbr3IN+Vn+PRS0a43l7P+pgYAAAAAAAAAAAAAAAAAAAAAAAAA&#10;AAAAAAAAAAAAAAAAAAAAAAAAAAAAAAAAAAAAAAAAAAAAAAAAAAAAAAAAAAAAAAAAAAAAAAAAAAAA&#10;AAAAAAAAAAAAAAAAAAAAAAAAoJX/AOCrivumi2J+AAADJW1rQlT6zsr+AH95LAAAAAAAAAAAAAAA&#10;AAAAAAAAAAAAAAAAAAAAAAAAAAAAAAAAAAAAAAAAAAAAAAAAAAAAAAAAAAAAAAAAAAAAAAAAAAAA&#10;eJzt2s+R2jAUB+A9cqaKvedOFVRBFVRBC/RBFVTBmZsDM9bk5UVa22ADM/kO32TiP/Kuf9KzLO9X&#10;13VfAMB/a9X9+vq+uf+b9637fe/+GVnO/pZvd7Ov5Hzu903tA11/3rt/Nz4//1J/in3veHO//rVv&#10;S3+aN/OiZHwO24py74+VfY/kvw9ZPmKjD8zimQzGjMWp+Z+DU+hju1AXavMTHhPr7TGM8e/k0u/b&#10;VfY9k/9Q/eB15nj+x/FbzsnjettfQ/6fpcy5ahmXzIZq75jnxV7+H2OdxuYU64HsNj/MEeT/Gb6f&#10;mPcNPQsOI/K/LtDvmJ7/ecI9HTsXuIzIf4l+x/vzX6XMtmnc5vpf2vzpuqUt73/z5z/3OGyN79IH&#10;cv6HtD8rc4mr7BfLf+zzd0z+13TsLvWBnP82HFdrr/SPo/xntQnZjz1nqP5vK5nftx/DtXL+5Xlx&#10;arRZ1p+t+86rjP9r9++6fkvJopV/2R/nALHv1Mb/3SUdW6wr7TBv/nM9/8vYL+N4yvv/rrLtrtSN&#10;g/wXy//S/b2mv2tsj98CavnnOt3K/9DIOh8fa4h5/+tsGvkMyXP0Vv6tOUSuC8b+svLYzt8C9439&#10;re9/p7StlX+pE7X3vS5k7rm/rEef/V0jm5xn7ZjavDDapPbN+ZdTm98f0v0/VY555u9/dqHd2jnr&#10;dH3r/a916v6stTz6d38/5V9q/7bSZhz7V33gpe51ucztL+F+l22PfKvN+W+7du2Pa8Zlne8YtvlW&#10;vIx1mO/l7ItzGJOtNdox+deyjO+UtbqQfzbf/+YTa+zQGMvfdC7d8HtZzD/2ofv/V/0cILbXqvPb&#10;dG3fAeYR7+eY9ZVVqhVT8s/rRlNr+zrMCcwH5lGbg815bvlm2DrnMLLf5X7w7vsGAAAAAAAAAAAA&#10;AAAAAAAAAAAAAAAAAAAAAAAAAAAAAAAAAAAAAAAAAAAAAAAAAADM5zdT8ocUYo2ougAAAzxta0JU&#10;+s7K/gB/jlEAAAAAAAAAAAAAAAAAAAAAAAAAAAAAAAAAAAAAAAAAAAAAAAAAAAAAAAAAAAAAAAAA&#10;AAAAAAAAAAAAAAAAAAAAAAAAAHic7dq9caNAGAZgh8SuQvnlqkJVqApXoRbUh6tQFY6VcccMO/N5&#10;bxEIsxYwT/AEkoAF3v1j0Vvbtm8AAGzSof3z1nn1ebC8279c25F8236b+N27+rALc/L/6j+f1YHZ&#10;97u2W5ZN02eci1nmvzX9MfL8z6GcT3VgE/l/zDjGR3+MdM7xeIewXVeHjAfTvA+0w5J0f69P7JPk&#10;eRz6PHP3UEb+WxoTSvmna0nneJL/4vJ2WMOU8T9tU2rj7zvI/jTzHte+7rXlv9dnwKH+bcp+Nce+&#10;pfKfM/bPVbOu1s6/efLc41zuWOG64z09zDi/pOunbj+Q5ghfE7bd4liQcrwPzJGGpPtSq+6n414q&#10;ldFd9+eE/iv1HzXq+Bos+Uy25PNwfL6KZdwXyCI+X4xtm/LfYt/+2/kv+Twc23zT1628rk0dE/K+&#10;6yuc66M+run79FL+zYzzWKNaazI/baOlPv/Y/j/uTFmHnXsNcS0i79tSv3DfcPY1879UyD+5ZGXd&#10;RvqclOMx7HNqx9eRun2bUEbp/LY453t0L9fQ9sfyT5nm5Y71BelaY91M+045l/w4eZ3YoubJbB9Z&#10;cj1gLP8kzgse9cXHgW2m5B/XAOO6717WhJq+TTzzXJxnv/S7sKn5d04hn7Hjfbbf53ixnNL8r9s3&#10;tfdzuPbrTrKf65bdu6WPv/Sx587/3kL9il59/18t5V9rXWTp/MfeMw7N/0r1Z69rQc+4LDjW/0b+&#10;Y+VM3a7U73f1YevPAWvzG/nH9p/eg36EuVCq39ewXWnOn/pC/wlbX/7NgznrlPH/Wvg+7//vYftX&#10;37e9WLL9x7ab3vvk8//SuH/Nfo/bl47/6nu2J68e/+O6Qhzb47uD7vM5+8y28+/G/PtA9un30ljx&#10;0/Vu1pF/J/X7Q883pTqw5XeAa5T/D7d2OXP2Pbff1wkBAAAAAAAAAAAAAAAAAAAAAAAAAAAAAAAA&#10;AAAAAAAAAAAAAAAAAAAAAAAAAAAAAGBN/gI7hxmAP4Ji9QAADtdta0JU+s7K/gB/koEAAAAAAAAA&#10;AAAAAAAAAAAAAAAAAAAAAAAAAAAAAAAAAAAAAAAAAAAAAAAAAAAAAAAAAAAAAAAAAAAAAAAAAAAA&#10;AAAAAHic7Z2NkRwpDIUdiBNxIA7EiTgQB+JEHMhe6eo+17tnSUDPz/5Yr2pqZ7tpEBII0IOel5fB&#10;YDAYDAaDwWAwGAwGg8HgP/z69evl58+ff3ziOveq5+JzpawAZfj3wf9R6fmK/jN8//795dOnT398&#10;4jr3Mnz58uXfzy6+ffv2O++wN2UE9PtHRtT7tJ6Vnk/1vwI20f6u9l/1Ufp2laaT1+3f+Z1dVPKs&#10;5ARdGr1epcuuZ+28ez5wauereuvsH+Vr33W5tG97HpoPeQWq/q95ZfWO+58/f/73e+gt0v348eP3&#10;vXiGuqgvC0Q6vR7pM0T+nibyiLy5F2WrXkgX1/V56qBpIy9PRx30evyNz6r/x9+vX7/+fu4KOvtz&#10;TWXR8iNNlM8zWZ8jPfcy+7sMUZ7bCJvH39CZponvjFtccz1FGp3zOLR9RT6kRxfIqelU7vigC9qy&#10;yh3XVB+qZy2f8X3X/vrMFaz8f1Zm1v/pf528gcz+6m+oU1Z37Bx6Vn3RLuKDL9A+qH6BPFZydrpA&#10;PsohP/cVVZ39+ZDPy98Z/+8xF7jF/ug8+iP17uSl/pX9fR3iwLbYPf5GWyB//vd+hqz0UdqLQvOh&#10;Tpku8LcuK+2RuV5lf2TU5738TG8rW1zFLfanHWu77+QNZPZXf4fvzfoofd39j+o27nHd/SS+I7M/&#10;etA2lulC06nNaRfI7/bHP/JM/OUZzTeuIeMz7E9fUX3QnwF19e/qbxnfHJoemelb+j2epQ90a6XI&#10;i/v4TcD/kcbvISd9LwP1xodkutByMvnJX8dD+of/77Ko/DqXqfTpuh0MBoPBYDAYDDo495fdf83y&#10;b8E9uIQrOC3zNH3F257CY+XEpVjPZHGBe2JV/urZFZ/WcZiPwqnOrui44m3vIavGtqtnKs6q8h9V&#10;XHq3/Fv5tEdB5dY9E16nK3J18fx7tetMVuXV/P4J51WlPyn/Vj6t0pPzhs4p+h4F53iQhXycA1np&#10;rNKBxhW7Zx5pf/TjnFzFeWncXmPmVfrT8m/h0yo9EaMLwLPC8yHzyv7E7VQWlbPTWaUDtT9yZvJn&#10;/v/KHpoT+1ecl3PWyr1WHNlu+dT1Kp9W2R/uWPkj5RQ9/8xGyNz9f6oDz6uSf5crW6Eaq+BG9H7F&#10;eQVIq1xMl363/Fv5tM5P0oejjGgP9DWe3bW/jhme9lQHp/a/Fepv4BqUd698U2YXrvvcwdOflH8r&#10;n9bpKbO3zjsZF7TszEYB5RaztDs6eA3769jJx/fiKS+IT1POC3my61X6k/Jv4dMy3s5lA8opVmUz&#10;J3eulOeRZ0dnmY4970r+rl6DwWAwGAwGg8EKxL6I+ZyCdSBrmFUsqksTc9sd/uce2JE1gG4eWeau&#10;LPcG52JYd3sMfwXiH6y/d9Ym3fr1mfsZM65R15SB+E6s8FFldtcfCY9dB6ivxre69q9nY0iv+sue&#10;5xnuab2d94p77pf0zEGmM57p9El/8ziGx2iz8nfyymTM0nXXd8vI9LiDVRxJ9+RX53GUg/A4re7V&#10;1+dJoz4HnSuXo/FA5eyUD3CZ9BxRxZ/h88hHY/5al6r8nfJcxqrM6vqOvMQbVcYTrOzfnbcEXczS&#10;+S/4Ou3/6MrPM2TnO8mrOmdCOchSnY3I9O98R1d+lZfu13cZqzKr6zvyZno8QcePkd+KZ+zsX+l/&#10;52wR+fqnyxd50P2Oz9L+nsXis/I9r52zhFWZ1fUdeTM9niAb/5Vb9DZf7fu52v8zXVX9X8vu7O8c&#10;9Kr/a95d/6/mf13/17KrMqvrO/Leav+Aji0+huGfdHzp+CuXaTX+q9xu/4Ce4avOn2e6Ws1ZfDz1&#10;MU55xax8RTf+a/qqzOr6jrz3sD/1rtb/ei9rm9zXPuQ8ms//PY3OkX1On83luxiBzoX5ngEZ/D7l&#10;deVXea1krMqsrq/SZHocDAaDwWAwGAwq6NxcP1c4wEejksvXHx8Bz+ICWbv7HszVOoL90s9EFWer&#10;9mO+ZzyLC8z2MiuyuIDu2dX9/yfrV7UVsTa9nnFu2J97ngdy6HXnIne4PNJUa/TOLpke9FygcqSV&#10;vm7lG0/g++/VPlXsj5gTfmOHI1Q/o/Erruueefbve7xR+cIsjyxenXFGHS9Yxft2OLou1qlnE+HX&#10;M33tyLjiAk9Q+X/sjwx+biXjaFUH3kc0Dqfn+Chf+4VzbnxXfVRnJnheY+v0kyxG7f2Ftsf5FbDD&#10;0a24DvKr9LUr44oLPMHK/yMrfS/jVXc4Qs5SaF/Pyu/k0Xy7MzMhD22Wclw3VTmMberfKHvF0Z1w&#10;nZm+dmXc5QJ30Olb+6z6eK/rDkeo77XM+r+O313/37E/Zzv1LOdu39K9A9pvdzi6Xa6z0teV/q/P&#10;32J/9//I7uM/+sdPVum8Pfm4Wtlf887G/x37oyO/dmX8P+HodrnOTl9Xxv+ds44VqvW/ct5ZTIDr&#10;2m87jhD5sJ/OMbNnsjlwVl6VR7V+PplbX+HodrhOT7dT9x0ZnxUzGAwGg8FgMBi8f8Dn6NrvUbiS&#10;t75b4x7vvtfYwAl2ZX9PXBRrXjgA1pSPqAN2PAHrWmJ6uq+y2wdcAY7hFBpP7HCljq8FYha+biR+&#10;FvB9rL4Ox2/oepUzGPHRmA1tS+ML6KvjdlXGzv5dXrtptE66D97luFcdQfa7I7T3eI7rlKvpApHm&#10;at/KdMT17BwLcQuNszoHo7/PRT3QDXol1oXfcfkpQ2Px1VkBtUXF0e2kcZm0rsp5Ukf9LaErdQwo&#10;D0tcD/torFDTESel3Cpe2KGyv16v7K/xcdo9bRI9eXxL8/L4dsWrZfyJ21z9mHLIip00AbWfxx89&#10;jpvxe1fquPrdMdL7+wSdOz3dt+XyeBza6xNw+ztvQD76m5TImOkGVFzUjv0rHkOxkwY9Ku+Zyat8&#10;mL9H8EodT7hDyuUDV135lhV4jjEus5nvtaAPOV9Fn9CxqeINvf1W/XHH/gH1f8rjKXbSKOeo46DK&#10;kX3P7L9bR+UE8fkdd6icn+7HugId2/Tjey3ig2/0vRzcUx1k15Vfy57vzteDyv74MuXUHTtpVCaf&#10;dyrfznf6h7eZkzoG1Aa6p8fHZ9ettpNT/k+h4wdzzOzeao/d6rrvJVqNW35fy69k6daut6Txsiud&#10;nNbx9LnMd13Z/zcYDAaDwWAw+Lug6xhdz9xrHtntSYx1kL4rZadMXasS787Wgu8Bb0Fej+ew7js9&#10;R1Khsz+cAOl27K+xFtY7PPcW9HmCtyBvFo8kTu4xG+e0iD0636VQ7lbjFQGedZ+jPLTHIDwmq/y/&#10;6jNLq3kTQ6m4GC8X+TSWoxxyxylpPbX+Ki98zo5ekF3LUblO0J0xcY5HuQiNpXc+w7l75ZXhCzxG&#10;qvXz843OwVb+n3KyMr1u2d5sb//Yjdinx3yxbbZvm7YCJ+JxYuyt7aLTi8vucp1gZX/s6mVmsf8V&#10;j+g2CjAHqGx6kp9zQd5fsryrGLDuD9J4N7HW7LejKu5VfY3urVKuJfMZK724v0OuE6z8v9tf5wm3&#10;2p9+SVz9UfbXfrFrf/wGeanPI1+3/2pvB35EeVXlD8CuXqr6nmA1/6OecIy6B+UW+2u57odvtT86&#10;pBzVy679yUPHDrW57nfZyQd/rvyfy+s+P9NLds/lOkG2/vN9RTq3yM5fq24cK3vR/nX/wz3sr/O/&#10;6txyoLOb93HNk77Ms10+Pv/LZNF9GCu9+PzP5Rp8TLyF9eLg9TD2/7sx/P5gMBgM7oVs/beKZYC3&#10;9K75jmc6ha7XuvG2ip2eYFfX9ywzy0/jP6u9kQFdl74FXDn7UIH41+5+zVuwo2tP/wj7V/lp7Edj&#10;FX7GKeMIHcQtPJ4Od6a8Lv2PM3HMfZUP455/J3aqdfB3JFaxkqxuGpPRduHyKLJysrrC/7iuNY7v&#10;Mqm9iFM7V7iLyv9rjF/PS9HPlPOtOEIvB93BnWj56EXP1aAflyeLOep3P39LO9J4OvJ4G/C6BTyW&#10;7HxAtg/bY7PEz72uFYen+Vb64HnixhUHu2N/9/9A25aOUx53zThCBxyV8nGuw+7/XfujFz2P6TIH&#10;9GyPQtNlNlZ9Zfb3uYieravyUv0ot9jpw8vh3glW/t9lyvZaVByh64Q03fsf72F/ZKKtZTIH3pL9&#10;K27xWfbP5n/4QvWXuo8Cn1RxhK5T/H/X/wO7/g7flOk8m8Pv+H+tWybPPfx/Zv+OW3yG//cP9fdz&#10;sHruUOcpGUfo5ejZwap9e1rXhc4zq7OZbjfFav4XcPtX87/Od2bldPbvuEW/d8/531vHvdc7g/eF&#10;sf9gbD8YDAaDwWAwGAwGg8FgMBgMBoPBYPD34RF70dn79JHBfhP/rPa9s8fS32kRYG9M9nmEPnVv&#10;qcPfaVxxiexL83x9/wjvANIP+zeeyVN2dTnNR/ft8ansr79jwr4j9tnpPrcsz2pv8K3yd3v11Yb6&#10;HhCH1hvdsodM+wT5PattV+jq8sgydV+k9o2s/zjYr5bl6Z9qb54/u9obsmt/3stE+vjf37Gh9n9t&#10;vIb9/XcH1D70ww7sI66gfanbyxbX9bdFOqzsT9uhTzs8/6z/c538eZeb7qHUfZsB2pu+a4l9fvqM&#10;7rHVfLVNkobvJzgZQ1QX/q6hrG8rqFtXnvqCzPaMvfiGVZnkqe/vUZn1/XIn9ve97lznf60n55J0&#10;nFRZuM939IrMei5E86U9qNxXfNPJfnE9X6G+AHmqvk273PHn2dkBzcf3lq/kx49r/gF0p+9iUz0y&#10;5vt8pdKxz3m0TtpffU+v7mXX+ZTmkb3bj/bg/fB0TOCcUzafcWBD/+3Mahxm/bQzliPL6dywsz96&#10;1TEL/+ntSO2v/l33mpPnif31XCLtV8vM3l3l86zK/vxPO74yJ0C+7ONAfnRHG878Orqr/Krne+Xd&#10;dYHK/uo3AW0xixXomVFd31BXnR9W5xsy+1OujuV6Xc+lep/Scx+d/ZHJ29cz0MVdducWke6q3N14&#10;d9Ke9N062pc+2nmKwWDwofEPiCRqout3vRYAAAR5bWtCVPrOyv4Af6I2AAAAAAAAAAAAAAAAAAAA&#10;AAAAAAAAAAAAAAAAAAAAAAAAAAAAAAAAAAAAAAAAAAAAAAAAAAAAAAAAAAAAAAAAAAAAAAB4nO2a&#10;iW3rMBAFXUgaSSEpJI2kkBSSRlKIPzb4YzxsSNmxZPiaBwx0kOKxy0Mitd8rpZRSSimllFJK/df3&#10;9/f+6+trSoXfg7Iel0z7EulfU1Wf3W435fPzc//6+vpzfst1px5V1i1Vvn95eTnYY+v0r630//v7&#10;+y9Kdax6P6P/afvP4P+ZPj4+ftoAcwFto64rjHbBdYXVkfgVzr1ZmnXMOLO0+rN1ThnSP6RXUD7K&#10;MUpzpIpXaVb/5/yR/V91S/BFH/+Jz7iIL3KczPmjwohf4ppnS5VXXdexnpnNRVke8mNsyvMsW6af&#10;VJxZG0i7VL7P4P8Otpv5/+3t7fCOiH14pvfHTCN9QZsgvNLinPZH/J5WHcs3vJeRXvd9PpNp0p66&#10;si3nHPjo/p9p5v/sO32eTEr4sOxY7SbHVMpQ9zP9VN4jr/TfqB1n/67wSh8f1vlsDiAeZeT9J+89&#10;itb4P4XNmG/p5/lugO2xYfbr7Jv0vXw3GI0V+T6a/T/HkPRVliXLO6vvEo+irfyPL/Ft9rWeTn8v&#10;6ONJjrXZ92bzUdaD/Hp7yPE802TM6TbpZJlu+Tvor9rK/6WyUb4Dlm37e3v3Ne0k/cD7BGnRpnjm&#10;FP9nPMYk8iLNXr4lPer8r5RSSimlnlOX2ufNdO9lL/nWlOsgl7BhfRvNvmv699RftfZ5tT+sOdSa&#10;yWzNeo3S/31tI7/zR9/8S2shrJv082soyznqR/zjMbu/lN7oepbXLK1RvybubM1pVua/iv2y3Psj&#10;X9Y88pz2wjO5zp5tJPdeOWcNl3s5JrB3sya82zrLmeuJdY/1Ztaa+rpShfc61r1MK21Xx/QZkFde&#10;ox6nxHol90mXve6lMp+j7pdsb6P+z1obtmY/vms09le83Mct6COs860JP1Yv7JdjXv+3IfchEHsZ&#10;dcy1yrRVptnzGtm3/xNBnNH9kf9HZT5Hff4/xf8Zf/b+kHbinL0Zjvgz/8lYE35qvfqcl3sC+HpU&#10;p/RBt09ez/LKsNE+E/ezP3OdeY/KfK628H/fRymfUKY8LzHWMX4yltGe14afUi/CGDf4jwAb074Q&#10;c233fx9zco/ymP/5fyLzKPX73f+zMp+rY/7PuR079H6SdS318Sl9g7+Iyzy2Vfgxu2cYtuT9Oudh&#10;xnDiYue0NXud+DP3KI+Vg39r8SFtJ23KntnI/6Myn/MuyH5b1il9R9/OumKP0VhF3Eyv59f92fvB&#10;mnDCluqVYdSDuaT7N+fy0TcYz/fnRnn1MNpA34tMGxM/856Vufe1S2hpvUA9vvS/UkoppZRSSiml&#10;lFJKXU07ERERERERERERERERERERERERERERERERERERERERERERERERERERERERERERERERERER&#10;EREREREREREREREREREREREREREREREREREREREREZE75B+Hl45q2TuOnAAAAVNta0JU+s7K/gB/&#10;pYUAAAAAAAAAAAAAAAAAAAAAAAAAAAAAAAAAAAAAAAAAAAAAAAAAAAAAAAAAAAAAAAAAAAAAAAAA&#10;AAAAAAAAAAAAAAAAAHic7dbhaYNgFIZRB3ERB3EQF3EQB3ERB7G8gQu3piH/ignngUObT/vrTWzO&#10;U5IkSZIkSZIkSZIkSZIkSZIkSR/RcRznvu9P5znLtXf3v7pP929d13Mcx3OapsfP7Bj9LPfUvXUW&#10;y7I8XscwDH++h3TvsmOVfbNhdq3N+z21f9U3v/6N7l+263tWOeuf5XqdffvG2b+6XtP9y3O+71//&#10;1+d5fto/1+z/fWXbeu7X79u2/frM9+e//b+v+h7X96v3QK7Vd/ucRdWfHddrkiRJkiRJkiRJ+vcG&#10;AAAAAAAAAAAAAAAAAAAAAAAAAAAAAAAAAAAAAAAAAAAAAAAAAAAAAAD4QD8K+ay4UtoqZgAAEXJt&#10;a0JU+s7K/gB/q9EAAAABAAAAAAAAAAAAAAAAAAAAAAAAAAAAAAAAAAAAAAAAAAAAAAAAAAAAAAAA&#10;AAAAAAAAAAAAAAAAAAAAAAAAAAAAAHic7Vyts6y4037/NiQSGYuMjMQikZGxkcjIyNhIJBKLHMmb&#10;/ghwbm0Vkplf9bO1u/ceZk7xdDqd/sxgtBmM6buuW47jiEYBxvLnrUG4A7AYowv6Oc150q2Z3dh1&#10;bUEoDyd82APKd+kLBZ8wDMP/fTlinstbml518N7rQByUXo5A/PUGXGKREZOEx531kyoia7tUHiZ4&#10;VOmreJzY4vI2vyeUtyzLZLRyn/JHSzwKi+k4ehLAhEzG8iFzkRyWgHJQsP6zuQTTdf64421+T4B3&#10;XGfdjfCHrC89Xo5cBQAbI4MALv5qSEVnVD8suP7wLaaPGlGwJ599+rzN7wkZ3tU2DazjETQBWM5F&#10;6Yl/O/h123Ow9REKwNmuHcreyD7a8RJMpxaknyb86/g2vyfodGyFfjN+6kZmlnZejwHomwGVfEkD&#10;PsE1Lsx61Qx7+bmHL1/bv+tw/2c0JMVAvM3vCa2eNK6y/8BGNoYNfVnIPs6w+oWUPU7hqGL1mwYE&#10;YOOOJ4P1br4LoM+zJVMJn32b3xM6ZQdS8zE4awxLAPa26mFt20ILN0mAB7imRQLlqV9R0bM7vA2n&#10;4ei7cmRMqicBqO5tfk9Q/fwhAQx2hAObBFDIF8CDrjBBk5bhQY82rm27vvcolcNPzhYZmmo6usbu&#10;q9WsAeptfk+AxU2NCvMn6XwsE0mgvDq8vmtQADMSDfQA93hbxDOGFBMbSXMJrjPkLtE26t/m94Ti&#10;0hUTZkMOMRfLvTrir/H9R9oZZkbjyB4ACqDw18brYusWBZsEBIBfVHj+hdOQvM3vCbqsemxNoTWi&#10;o3esaUvo7RXH2DQMeLSeHgAcbH3fNsYWzVgm+IAaSAC6t2T+WR2+n7/9fCK5feHy2tapvP9gK/0m&#10;HdVPZE+v/OuyB43JqpwHxR0eUQCWhPhxrA/mbX5PGJbPVrYrqOpyc1ujm9OeKv12ctGF5KoH2J/S&#10;yt7pFoKkEJa4prV+Hw3J8AP8lyu6uQUux2ZWcm2QvsJQz1hLhhGUYEhg/5Mpj8BFdnfh4S/wpA9v&#10;83sC+eoeXvVze/19K84NuD+NdRrZFzF0Iyy8xnMQI904lPOgRRN5fXkJiwfXaEtLyPvb/J5w4It/&#10;8uoDL+FaYnzcxbMqrl3j5q67BKCL5Z9my1ZgwAMfBHAGfWnEJ6Yq09v8npCr1Vs0+TMY14HH84Ft&#10;7ZuRPP4WMezb+ikfrYGQRo+wCKDSDSSZKwx+m98TuoGXfVvwD9uABPR27LCtLfr/pwAwR1RO9zNK&#10;HPDIbzlLdCR9Ov5tEYlzX3/+Far+dvAdkY+4cOZ/zsAe+ONHV/ZtdI9+n1Z1/T8T/VjBbunT0HRf&#10;7//dUlbJF5ueOM1lA2c/PMf75PYvtEWqd2fpmGu1W5ZiNmZOkik0Fz3EDm/zewJqMez83SHRQVP8&#10;x3a92P8zswHpvkCHYw0T10/ecjYlGkTHWNfgEWPEIgHz9fxxGcG9c8yzcujVUBy8Wfv+yu10imyk&#10;NeTsU2AUyeLBp2rwyJvFfb//U9zcAPQtRXxwdBVuAyQ0LCj7x5ubAPiYTxadu5lPjvJVWHzd66Gu&#10;PwhAF536+vx3DnjW++rXFZM+uck0Y3TsEE+33H495j455FhdPjb68F8KgXizGEiAv83vCZyt9eX1&#10;OWJvOeu/LOTNb1facz7WfLr4l8MHwTIlfKCUwmrUqfKr89fz5xUdgT8Z7+6q+lSXjgQAPl31ku6Y&#10;WmW4OEAKQD5AOLacvt7+MZ1Ibj28O65//MPQdmqwuFEW77e/7HeM/xtFZ0Zf416wjV7N6W1+TzgX&#10;WfOZppp/1/9YIRGgXczHqgtTlsAefXTRqhokltOxLZGyRQlMWBdSy9f7vydJ3+PC8bF/X/+95kHA&#10;HcZgzxXi/kwO/UHYUsgh7dm7GeoGb/N7wkVz6PpOdUzjvv6UBsB8j1P/SfqGkQPhiYPit/k94aI5&#10;32noy8xvWB8xdNqt/73qjS3OMymH/5y/DELAt/k94eKf/xCa9tP44epXs7/+pwZwhpw0ILhANjH+&#10;Cv+YwFx590cDBrQBG62qPT9VjUF7FxYLhwRw7hT3I/xjObriceX7CjkMX4Zi54ry2xyW7fyULb6d&#10;yfMygqlQwQfFxWMWQNu7eaWd8ivrnzAE+rgz390qKnMiKjn6FLZIgC3Y81h03WfgfCU/fYfZE/Qq&#10;519Y/+gTlD3LGw+XPisKYf/oNtT/IEUMCQLiO2NGyJqmlkKPgzLpRQToIjg/f33/S4fdPrYscuXf&#10;doMvblCN4WEpt2WOa5gXtAjLRvRDz0nBEuucuXNOn0D7TIkLi0v0Nr8nIH+lpu2o1Q7jl8SF3prZ&#10;XfpLqytWTfypHaJnDdg4e4DNVKBEb/N7AvNX48ZuDqzkPg0UxXJmN5oeoxskuVJcGLFnri0uE1TD&#10;+hnz5mvm8rFFBVHqB/hzfs9v6jrJlwkrvR3v/8gxHdaBF53WsAR/tsJg5iRGzIHMXEAHEXlQobf5&#10;PQEXD3N3G/p27PjuOdl58GATjrOc32cwa1ucag8URPk9ZT6wNFb2SAABjLBTdg3ieZvfE3D58dCK&#10;4Nu1xe05Pb/jgNYQd3U/cq7o7PbDQjj2CpjaHBb2tCb8DREThm/ze4Licjbs4EiMzC34S2gAsPTf&#10;s5FbaxG861AIYPGGlDnvcaVHNFjHn+Dfo3VLAXqeEPPlz9COSCOUOSwfcbo2wsFXHcS7azERrCL1&#10;m45Khm/zewJ2suCCTtT0pP708Mam6W2Y9yUk65fziKMihynMq+tXVARbRqontHGj2Nv8ntDiDsbc&#10;7a271WzHBzbxNlAD4KUQ0AdES606ffcHQEXMcArOc8XobX5P4OWn7GdPPXsFk1VhW8JAwYC6Vwh3&#10;7pBS1DN8YptDyCmxAbDcKPY2vyco4q71RBlcXraWit8AsHJDgJRX3RPc6dTqP7nwZT72EiRyLdFy&#10;p9jb/J5Q0542cnNbpX9m+5oaCUE+fy7/bCSAERrjXHCJTEA2Nu+fTOu/lvj4N/ofOV9t13A194EA&#10;SmTr/0n1uGWi0YClnPFx5XjBQliwzEY1dyMBDfPYLPQ2vydg3944b2DWrib+Fqs3nOyzyzpDSsca&#10;to9k5DlbYuay4pAEmY6/2OLi3fQ2vyfkuFHX2jZdzY3g1Q9HTfYVBwBzmn+GQ658IWwCU7bI5BJq&#10;fvTLclbJvr//6VLYWw87eMW5rrFdyukf9pragE/AsxXaHmvKkMJgu9FUiL16Cd/m9wQ01hkj+3iN&#10;d/AACK/xBPt+dLWyV/6CWz20Q+JN0PH3RtpDet5+iH8q74wCcFd3KzeFUE1goI6YczKia8En3rJW&#10;2CJr/ci1c/SlTvn8BP+yUjD1hKfWXPUfWdT1bzuq6VqqbSvMeTlIAI14MNr98OdwHPvSIM7FR22+&#10;vv6thjXV3tfM3i+RgPYPh7lwYu64v52yXu7YsSyKp95aa8fQAQP/m8EfgFLi1/s/nfJl/5PTtnBr&#10;M/nDRSfI/tsVqNvVY7NfnX9aSDvG6JN3XPNG/jA8sJbIgbrA3ub3hK6npTfjEIeOyFP9fl35/HfQ&#10;HpvghIQkAJ2OGBLB+g+4X+r0Q9/BlyEKitwF9Ta/J6jeI/22o8S/4VEWkAqPf1wVgMGcx2Mxjx/4&#10;AifPWAAKesW1w98I+cBfiH8cNjGQz99A+wIoMCrF/A9/V9xCthBgHiE27tkloPmXYUw+DahR7E5/&#10;/f634x8fPx9LhI5PSvVTAHDG9A1Ow7EAJhwO66tPZOMSA/Y8F7ufYlogY/QD80+17NHRIANYc3D0&#10;yH+jAdgxZmhuXVEdaoqIGiXas2sOgqCqKDmU8wTzId9//tXuDtitLel62eYmfcp6fmaO8Cach8Si&#10;fksC6NoqNbIGyoSpmUPEREmCUUKYfgjr1/s/tP4de3ZtA45QXvJmNbi8DZa4Pc9yojCSt3RJQIu+&#10;UTEbMAyJfxt1j5kiFGn4Df8PG3Wa6ezb5rGFCJS7jnZE0CdhYBXYTW4x6sEsN06KNhAggrFIHDX+&#10;Av8N1njKZ98272GwAWcnZO5rORwy4Nt5EQQQJ38goKcI/lFacz79wh/gD8o67HE4+9ap8ScZLO82&#10;WP+NunYDYBvMOdva0fGnigsJ0yKNietSxLMcs9PtGEJ27uv7H52FLbvxaCtoPCQ+YJKDBpvAIu6m&#10;NgO0Ge4Iqc6+7mhMFmYBizOkMOmxbyWiMlxI6b++/7uhoz5y9gs4o+XyHZX/8W+D4rCnMTwHTOPB&#10;LWVP4RqIg5QDsVP1HMpJX+//VTsd2MYXjqAA29kNA/tfXyMwqTyqLb4ex37NAKnC6cY/mjON8PX8&#10;z8FFsuoQs1Gv38adjivbf3L04ZacwLPOodg8F3Isq5/gcGjPUbp6H47WX8//Glzk2QVo5pkXqOsF&#10;7OPLPOCgr8xGRP4B4l9qd12xFabpHF75AhYSzYPWw9fnf0/nfhvqDT8U5A31HptlHTgkBlIory0t&#10;3vusGx78nNk84B4xceEhgHne/dv8nuAy128OuvziyoHWot+qOnMOfHEP1Gc27AHT1Sh1PI7EMOIc&#10;EAjw8/X8YzonOrCspW8CYA1w08TXGRg9YWJ3m2jEsQC/Hc+6Gf1Ur8Us4Gno3ub3BOPttQXSZs/J&#10;Vqh68mUGx2rr/R4TtHfvU99Vqg00hewDl034p+osjM5v83tCp9R4G3x32twkcEnGD3W0a1qPub+o&#10;Ng3edzJySww3RNYv7l8f/8MpTUO9WLMa9K3KoW5TEBtdkgFT/+vQ/9F2MIEfuvIIt8GtXyB8ff5H&#10;caXjWDDn4eoU2K0NJkecjz2l4msWmCXQo/gGDiHQ7aFR8pzT19e/+9qztK24/r029Ta3rqP1z2Tj&#10;ql6oyfBC8yZoySfgswMzoqRROttf4G9vDX+a5iC5DwBofHbn4RNrnXnv/fBnJp5yBvXM78/a2bGv&#10;i/l6/l033gb6Qnve3AVpbkgNOyx+7meDm+6nwfwVAN2hd6ueDvX3TV/v/3LHMyFNeJMft3eShzNi&#10;XDxjDyxJwJ+dEiSBbqZdcvWPnY3i4evrP97ZsIIGpBhmVTw3VUMdngTE7GY7upkLI3pep+HWKVH4&#10;kwM1neuPy58X6Bf6/vtvvDs8DDRa1ZfFHkOxZCQA7fj6M1hsqOzAAWjgLrA43FtFahtc/uM2ZJwW&#10;8l/v//VmpD4vOsrQFVpCHvvWHSsIwEBxf9pX0zjfO/RqP95cTnLXc/wQT88JzCZ0Ccc8fH3/0znm&#10;hLp+nQQL1L89DP7tccH9PJmUmerur7twTW11ybqOkON9qUVHhp/o/1enBNrpdotVpAZASurkFV2g&#10;8+En8o2Xxp/Oc1IcJlNKIWcYE/h6/5cuKyL+Jbr9hByY0XAV/5ZC9s/wDwxIhOTi1e2+J6cVDtHP&#10;kdRkxe3wNr8n4OnGweyUggX/jozAWNN/tJn/veAMGn6vn0WKAPvRL+wvsj14m98T+KpTPOsjX18V&#10;yACc6V+sCPqw0PhHiPXm01oZjmE8O8c9DEihXNBh+Hr+6MpRrcOs0LVQZzh2f1Y8CpfVQVYM24Tm&#10;Wtvy/P+o++s4uFrF40/cfwiTfuX1Ie+b6I7Xc4bjfiRsA1KEy9A/bTPSjxq6Oyzr/pY1MtWdXtFf&#10;epvfEyCpgY07HbqxDv5q0dbtZ/77uKI/vO6+g5zPCj2vOBJzpodJANcw9PAD998LBAKBQCAQCAQC&#10;gUAgEAgEAoFAIBAIBAKBQCAQCAQCgUAgEAgEAoFAIBAIBAKBQCAQCAQCgUAgEAgEAoFAIBAIBAKB&#10;QCAQCAQCgUAgEAgEAoFAIBAIBAKBQCAQCAQCgUAgEAgEAoFAIBAIBAKBQCAQCAQCgUAgEAgEAoFA&#10;IBAIBAKBQCAQCAQCgUDwv4D/BzR/CDSC1LItAAAON0lEQVR4nO1dP2hcRxr/zXEgpZQMW6TaIiAb&#10;XMQwpDBIBhVJc4VDHFjDNUkRkAwpXKkwaA0uXKUQyIIUSRO4BdskRaoUBlvg4nhFCoO9cIWrFAJJ&#10;1zmq3hXffJo/b2bezNu3knKeHyxPu2/mzbyZb77/MxJ1XaOgoKAgBX877w4UFBT8dVAYRkFBQTIK&#10;wygoKEhGYRgFBQXJKAyjoKAgGYVhFBQUJKMwjIKCgmQUhlFQUJCMwjAKCgqSURhGQUFBMgrDKCgo&#10;SEZhGAUFBckoDKOgoCAZhWEUFBQkozCMgoKCZBSGUVBQkIzCMAoKCpJRGEZXSHEZUlw+7270DikW&#10;5/Zu9NzlDnX66Uvuc7q2K8Vya109zoud6p8TCsPwQYo3kKJumbTX6mPWy1sMFw3U/3eg99qeQwuv&#10;AbzsUOd1a6k2SPEvAK/VNaf8iw6tvVR1Y/SzBXqvrY71myCaneuZm3+f58PfK0hxBGAJUtxBVT+K&#10;lBtjPovRxBRVnUtstwA8Vt8mqOrbvffqfLEHYARgBCk+A/ARqvrIW1KKNwBW1LdXZ9O9MwZpNkPj&#10;l5G6rgC4pu4tAACqWnChi8Ew7AmaJ+yF1Bw0xkBd1yGFe+8tqvpPT517AHYB7EKKEap6bfbunhGk&#10;eARgQ307ATBVjC0VDxtjQmP7GwAEx4Lm/Zn6PGjp45vI3evBxc+o6heQ4hKA/wBYAknxJlO1JfQN&#10;VHUXDaMJYshXjV9Gp9cmjQ3VdRtSTK07VT3u0PYYswgpKdZ4HC4Gwzg/bCE+kLue3+4DGAOYwmRy&#10;Vf0IUjwDqZmrSuNoSjGa8HFyDzUzvYKqji2abmgy6wXkE9cEgN23qv4TUqxG2l1W7R6oT5vAiN0f&#10;ANDjHFflbwL4BcA3gXIT0GK+AeAg+Kz8uXgA/zusIDzeI89v48x2YzCZ0QGIcbt/WwLyojCM69BS&#10;vQ1sz05AizcHB873SaDcFmjhTGAPaqwOERFJsUOQFFsH8CSzj2cDKdYAPDd+yRnLdQAmM3gbKEeL&#10;z5BQBlij2EFVP0FoIbDEN9TiKGiBp/g8ns90X4pcBu7S+DaIIfjo+CWIfu5AL9w+cL+ThmLgYjAM&#10;ksJxlZKh1bfpzBKX6o89bYxAnP9+axtSLFtaRFUfKaaxrhZCqN4i/A4vF0N1baqnTUwS+sumAi/4&#10;YwAfBswsX/3NjLrsN9gA4DKMrwHgdIxI4wgLjbDW4JqIB2gy+RiGYFs9r54rfOJwaVzPZZOOpTgA&#10;MYxn0fkMmWn27/ey+tmCMMNgmyuXI0lxK7pQ/v9gq8MAE0fbGAyRp/r71FMfxsE7TVtWSxyX8TXr&#10;LoMkH6vV7dKK/AYA9V07UUm7WQCwb5Q2n+1DSGtgE5HbPILPNxGCHpN8R7F+RsgH99oRcObzJ87V&#10;xD2Qv+NtS8uh8TJ/vxoo0wkxDYNtrnHmMx9Aiu8R80JfBKQ5gswJn6VMbHEdg9TVEFLUU1Zvw7CJ&#10;+hjm/OgIzyXvnDWdoh9naHf7AD5x8g2YiE3pdw9+4uY5CplMYRPx7GDOywA0XwCN88FpGc10Tfic&#10;nr57TceuaaaZJqZrvuU5sKNoN0mkWExWVzWWABxCiv68zD6QmhqKWrThFfJUUBdDkJQ0iSLWVggH&#10;LWpnu3rabqoAVX1ZMY0dT9j3G1BI9dBiGjGNJBVmhISJn9p/5JR7Ap9WJsW2up/Xbn5kYCUxh6Gp&#10;iVT1ptGu6Ru6bs0Z0WvXaGBTk7WRooFuKXM7BxajSvFh/BdSPMxoYGj8/RxSzOxoCWAAVlO7tBEm&#10;0DcgBnCzRUUfgwjy5lyZYp8IqdxV/QRScHTgEFLsQWsUAGkJn3ZkzO1IkYDxMu2+m7PDRnuRDPMn&#10;PeUghREsJD7LhMWoUhhGlzCbiW1IsT6HvARzgLYhxRaIqLsvXi0BVjLMqXU0HXo5WGnJMeAJfqm0&#10;DR+GM7TPuAM9pkz0U5Cp8Eq1kb4ow9EKV5JfQRp9tZUZW99Sw9d9+DBsmHQ5gBRdQrB5IHNvyfh+&#10;C6SRujRMgpWZUCzypOforfnzWUVJwnkJ3bED4CG0x38BpNGkS8Om1PpWXY9bJNpDhMwMmrx3yJPK&#10;KVx/CSZR9AHq69cgf5X57CkoX+EqdPan7VxshxutMG17N/5/JeO5PrydsX4/oIVq4rn63TXNU82f&#10;VLjRtseqXb9PinwuK0FHN5lVAHDi0u9ZhlX792vQy6ypF/wNxDRWAbxrTdEmhKTWUuQeQI42Zhjr&#10;sBcST94nicwiLtlSErdy7HXNJEawcykAeq87KjRsPvPL7MiXG62IS/L+nOPNjMo2sEYwzHQOvvKM&#10;CeeWHEM7qndBguySUzbVf5YiTLZgJxJyu4eedgFiGBugd/etER6Tn90b55GHMcJsKnwTxIAWHW/+&#10;LqT4FvG0YZZsA2hH1Zdo2z9ACVrs9XdzB3iR/TOx923g57/t/ATyzj8Ajb2rpRwDuGcx16bd/Dgh&#10;EtSm0sdzTrpuD2iq1aGMyjbkmt5TmD4wbc7uQ2tTz0D0RA5lyh6lun35MIhBLoA0bspMpqzjVdB8&#10;v0QzkvSruoYYxtfquufeiDGMZ9GOdsN8oyZVvQkpdqBt5xUQl/VrGyyxibEAwJ6RSBTPMKTUZ24D&#10;qg63Me0xF2XptL3uGMB2xp0A+AHEKMxkIjf7sx9ooqa+0DjdCzDylKgTEKbNUHi2b7hC5Rd13YG5&#10;L4Ycynug9cTvlaPNDFvu/6SuP8DcylDVtyHFNVDI/lurBtHuMZoaJgsX3nTWWKsxhnEXaR7fFNhx&#10;/3mCmIAAbUvmAfkOfk7Ki2QDZK9tesuEQWqg3tbO43Uz4xlp9uwsNi9pRPdBBDsJ2K3meO0nOalp&#10;Czirr7GMwgcgJrUAYoAbADYCNrYdigy37R+PUPQr/Jxw/kL6M3S4lBiEvZGO6Upnq84aSOB2mRHv&#10;GwLMbPeyKuerTZslpRg7EUZmOg3tAogxDOrAB6DFtp7SfwWX86cRX9+o6jXoLdsfRkqyRP23l+v7&#10;JQHvzmQtbATNxVNDfOwUHCAsUUOOQhdDaAnuRyjsTKne5ia7NH+FzWDCdfRiYruaIy+sprvUnJIC&#10;3yeYyc+SAMbJWKn7cdxkvXXQ2PiS+DhxzwfWLtrSv5sp92S27IIY1xgA+7dYANz1PSjuw6BFkSd1&#10;bZtrXjkYaSAiTpUaq/CpaH5JwLsz2Xlkq4JpfTuCFNdBi2bHO06a4cXPp+iyfZme/RM0o0mL6hBR&#10;/QFNxG0M5ncAJoGaavoGpDhCVZsHD+UmFrn9G6Ob9B5lJjWZtP0KwGpCqjxpvy6k4AW94xE2sUOZ&#10;FkCacZuZzwLfZYr3QQyatYwf1e97ITqYp9Nzvv6K/hAK6b0O3udJJcI379xolE3DNqSIed2fRmvn&#10;bJlvMooTmPkr2nH8QYNomj6OUNiOy2+qdpqSl/xNV0Ehd3NRpO7QnP0Urv7Q7jeJb7nfSCzn5nTs&#10;g7J02zBUV1uTpZyMbRD9DcDMOmKai7ru+USvuEOrj+dzh+ervaRuq9b9aWoBtMAGUQlsL0LtnDUT&#10;n7ra1s22TDMC8I0h7ysBji3Jb9dt9/LrfBTdfxor9xCjZaVt5Z37kbvt3f+MP8FSmo8z6OOkMd+7&#10;9JV3Ye8fsfMofGPimwe7r64QiAr6/jWMfMfhxYPJ5e24/gCk3l1XRG6eD3nN86TvQU7NcE4I7ejk&#10;0NuuUos/Rb5dnIJPQeaE3wSi/iyrhbSk3m+KbvtJWL2N978pWGIZrf2B3o1V+kXFKGmz13yOJwyN&#10;gxvB2kfqGRhpQplDpPuB+260J5pScDHOwzgPEOf9XX2LhY8fe34bKHvctHlX0DwoZqiucQIg0+YG&#10;iNNT4hnhuFctikyMlIOKPwZpN+b7TUG7VFPDu08BfN6h//1ntLqwozsfGtd3IKZxDXnv2o6w05np&#10;ZQISOqsAvkl0nKfgO3Xd8bRtahesZdkbEB28v6eGEzGsqM9UffZBksCUBldOP1UtlFpnbie/YpR3&#10;cxg4nt0++cRoXCmwBCleQIpNnMWJ5FKsgU/L1jgBqamXsxYQmWEfd+iFHufYpwukuKW0J567L08X&#10;Br3bJVCkYgWULfwIvn8D0Afo3wwcgRjEMar6tjLVjkFHJox7aEPnv7hmMT2f6XWCql6Edooehtrv&#10;34cxb5y3DyMUTnRtfx2utH0BzXaWVTlTmk8AfAa/pJ1CJwFpr3dXiaTzUD6HHZql8GefhyH5fBj6&#10;3nx8GDoV/jvo94vnBdkZw1x+B6kh89i7NOe7SR+6/gmAu0FzttmuPSa+tULmthmqtaNctvZFYV7j&#10;Hd5fkyQXNNF/QBOdG078CHyWp+3gskNZRMD/APAF/Iv0puEo86V0s1YEmL6FZnKOz6G5DPLBrMOf&#10;Js79vTM3p3UutKR7pT4D6OjRiaf8ZegzR93xBdJOCtuEFHwKPI8TRxO41F6yv46Y8gjEuMz++PtC&#10;Z5eMVZu7yvw9BjGs1DZ5kZ+oaIjvaEbfIdW3IcVTkCm+BNJ2Tp3BhWGkgpycP4Mmvmnj6bM8D52a&#10;OgGGFqx7HwgtUvq+Cc6FocUwgna+moldbn/H1vdmhIRxAtpktHdBw+B8vqoPvv06IzTzMPahDxtO&#10;A439bUjxFfw7er2JTQHwRi/GBMBXUROPFvlDkPM4xNxj4NwONgt/hJ7/ONMkn9olaAF5h2/9FU2S&#10;sfprvoemcDvd/g/EJmjCfP+vYwzKCp2A3qG/RaqjOwdeDYFNAv2/QH7t1bHX3j9KdvNJSTIDdARK&#10;/74Gf6bxTsSkeAF+x76ZIG/9jj3X9y6k6j/tbOKlnJXLWoVOCbfrUL/uZs25E7r96zGMgoKCc8P7&#10;GyUpKCjIRmEYBQUFySgMo6CgIBn/A8ba7jvXcwuQAAAAAElFTkSuQmCC"/>
  <p:tag name="ISPRING_COMPANY_LOGO" val="ISPRING_PRESENTER_PHOTO_0"/>
  <p:tag name="ISPRING_COMPANY_WEBSITE" val="http://hi.ooopic.com/QQB58BB2BC/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E:\设计\LPJ\2017原创\000未发布\菱形 简约\WT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A6K2RLKzpha/oEAAAZEQAAHQAAAHVuaXZlcnNhbC9jb21tb25fbWVzc2FnZXMubG5nvVhdTxpZGL5v0v9ASJrsXqxtN2nTC8UMcMRJhxk7M6jdj0zMaoyJxaTsbnqJH1QUFbJu/aQusBYRAb+iIqL7Y5YzZ+aqf2HfmQE6Yl1m7GYvTDzo87zfz3sOnd1vXo07fh15HRqbCHY5H3c8cjpGgj9NDI8FR7ucAbHnm2dOR+jnoeDw0PhEcKTLGZxwOrpd9+91jg8FR38ZGh2B3+/fczg6X42EQnAMubTTp7NjbLjL2eeWPJy/j2JfSgzn4yQ37XO6cKSA42U5t67kFxw/vP7q26fP3jx+8vTrzod1qBUmwU8xTAuXzvTkkQUiVuQ5RgI2xEgsGhSdrlo5ViuH1fSJPTAXEBmaReDI9g45PbQH7uNRv2Z53qLlAM8jVpQEhvYiiRYklhP1pDBIRF6nS57K4b8iaiqq7IRJMoYjOXU6J8+/w5eHZG5WnltUpi/JeZVUFtpZ8nJ+imYlHgkiT3tEmmMhwIPFWnlROTn7WF0gB2mcOsQXFbIXU8IRfHZETpdJdlIuZgzb9X+I7ODS+d/hqbb2eGqAZn2SyHGMICHW2/jE6SInCfn9H+Q8j5MrNml4SkA8pGU3TTZK8nL2DnCp3mRaJnE0r65v2yPppX29DPyImiPKVgZH5kjxrT2OPgTZt4CC1kA8dJYgDHA8tINSLePIB7z/lmSqRvHlfEbJrhi1kfO/y+loO06a9XDQdB7RxGswQi/IxT9JptKOwo8EgfIhyc0NQsMCPJG1A+GeQ/CZCi5t2EG9RAIUfm2/HYal+mkfpTW4Nk+Nfm8MUzwPScPFNRxfqZ3H8Nyi1ujJmDq5RDZmmoNlz4aAXgSgUjTFmAa2dvWeRHbU1FtciZNwXMleWmYHDfEgr9YtLwL0d1IPRTPIK0H7eLkBSdSlDcxok5vZw5FJJXcIcajhI5hivJkiUxX4q5zMq+ENCAsnP+mF40FdZ1gvGnzQASqlBV0uqLurNn26JlM3XDMygCNRvLaq7GZvd8FhdsGOmn3GHa2bb/XlZi6s+WEk1ro3ggexFE9ztxWNzKTl43dm7pai4dKCHE2Ao6RQuJ4rXD1pOm+4C/Kt7B7ewTm71bPsC75a+E+y17aemne2M3VX7wRDht00SJ0ym8dTx9ZBCLYuyIK6eYGLCXX6pHZxah1Msz1g0hB32MnK8aySm7cOZ7kGw0z6ziT9kFezE5YlrI4fQG6BFuE2RU6PyN56O6A+zkYxb6m8XnbzpKqbGXUlJhe3zXVvZ8d0D7q2ZURaZLSr38ESKDbsBpBYdT2Bo6cWCAN+1Ajc2A2tESjZSXy1BS0pF9I3l07tcpFcliAUvBOTJzP4ard+5Vpd6v4S60ZEZsZ2bM05/NdCNEdQH66WWjSjsnBVFBDFe3olD8V6kHY1i6/Ip1GLIOhxLXZGFCSGcmtw+eg3OTlHNsukkFVTEbJZskhlXOC9qIcCuka0iSQ+iHV0dFjkaPVFh2v33a3kx+qGLRKYXU0HUZPsezy1ruQufmzHIlLu60ADZwVWf/o0gZYeQCINnfe/vSv0dq7XihJFytPrh46HqyEIm1xJ2IH7Kf45KJR+JYda5bQs4bMPOHJmh0VPteUkm4A235lm6BeuCC1ike6TKK9Xf3nDfrrYkpfnYUHi+ZT2wjA9wa2SeXopFkS0hY+c5ZTqvh0+feE0NAfG2zhfG+7PSXzzFNK/xOh8aPpO4x9QSwMEFAACAAgAOitkS9wXQPwjBAAA0w0AACcAAAB1bml2ZXJzYWwvZmxhc2hfcHVibGlzaGluZ19zZXR0aW5ncy54bWzVV99P21YUfs9fYXnqY2PogDHkBDEIWjR+rcm09QndxJfkDse27JvR7CnQskFDgJcWRtkEaArQUQadulFE2P+y5trx0/6FHcchcQiiCW2nTVGU+N5zvvN95xz7XIv991My9w3WDaIqAb7T38FzWImrElESAf6L6PDtXp4zKFIkJKsKDvCKynP9QZ+opWMyMZIRTCmYGhzAKEafRgN8klKtTxBmZmb8xNB0Z1eV0xTwDX9cTQmajg2sUKwLmowy8EMzGjb4KkILAPBNqUrVLejzcZzoIo2qUlrGHJGAuUIcUUgelpGR5AXXLIbi0wldTSvSoCqrOqcnYgH+g94B53Nh40INkRRWnJwYQVh0lmkfkiTisEByhHyLuSQmiSTQ7bzTxXMzRKLJAA9/BcdBFJphKuCuduTADKqQBIVW8VOYIglR5F66ASm+T42LBXdJyigoReJR2OGcBAT4oejk4PjoxMDYvckvQ59EwtGQS+ENPp/emwjdHQmPfTYZHR8fiYYn6l5AviG2KDSSE0GEmtbjuMZNhJJoSMmMqAn1EmEDU2goGekJHFWHCeRrCskG5rmvNZz4PI1kQjOQww7ou2mMtQFDw3F610lQgKd6GvN1OBcQeEHW6tnv7qlnv6e3Qbvgxq/ruoqmiChF8STUCfRWuImCd+nCbEpVGorhXHMxVZZqinAqhqUxlMKe9otME2UYLDt5bgqKIIPWAZ0gmecIBe3xmrORjhmU0EqbD3stOcCC+xFzo5GmXMSTSAeBhne9mnanx+JBc26vXJhl5z+VTh6ZB9vWZs6eXbY2HpqPHrPisbX4famYt4qH9pMc282ZszvsfN862mZbx2xtud/Nnwt0TQD257y9tcAOl8yFVfPkwN5fMxfz5QdF++kO4JrPf2ZnL2vx2sK0sxtAl23u1dxvRUbCQ6HJ8NhQ6KtbHIhytHhiWq/OrNMltpi3sy/aoz+/wNbXyvsFbzSutXAtBiqd5Ms7v7D52fLescvw77Ml9nTLmjuFXXPzWbPcRgJ+L4G21VXqw47y5f3jS/WphXudnbsh7OaedXDQyNZbdZe4G5ydL73DWv0rYa2H2+Zvj72OlyrXfhbaElzezcKdy+b37Af13rhBB7KVZ+DCnq+zlSelVzmQwv540fxMaItb6fxHa37X3vqOna5Y2ZVyodgWTkfnnQ+7uns+6v24zy/8lS3cvtapOskmZESUi1E2eO38e4PnNVOwNkGaH7Ki4Dz8r54FlZn1XxwF0H2lk6y9/bKVspROcq0bm+u/tmLGVgutmFk7p+xwo6W4nnnVEoGjZWhPaHl4DNs/rLKF399lh96gV97q3OA22vvplfeo+W3uj/+NZPeqdnxuOC+LwpUvAc5OiigkBYmQiYRrbw7B7q4OOIFfueXzAVrji1jQ9w9QSwMEFAACAAgAOitkS1JaJ2SxAgAAXwoAACEAAAB1bml2ZXJzYWwvZmxhc2hfc2tpbl9zZXR0aW5ncy54bWyVVttu4jAQfd+vQOx70722K6VILWWlSt1tVaq+O8mQWDh2ZE/o8vfrW4gDCUltIeEz54zH4/FArLaULz7NZnEqmJBrQKQ8VwZpsBnNbuZJjSj4RSo4AscLLmRJ2Hzx+bcdcWSZYyqxAzlVsyEptNtc2TFF4vf4cWXmkCAVZUX4/lHk4iIh6TaXoubZaGjFvgLJKN9q5uWvq+VqcANGFT4glJ2YVtdmTpNUEpQCE9LPlZmjKkYSYM1Ol3ZM1LRbnT/9kWxHFUUru/1i5pCsIjl0k3x9a+Ywn2vvHcHKjvMChH+oqd++mjlIZWQP8kPORVVXH6mRSorcJLSrOX+JBw0TJNPPTwvuL80cFZgDmY1Gb8Gn5/u9mQHJfw3ffWyeqxTs2eT1qCGYS08YLFDWEEfNytlUId6fatTvAxYbwpQmhFBLetZBP5NaNW66WMt7gXfKs9CXR1rKm2B1CUsXcOCui7f85fLO9orQ6QELIpSw82AQYgu2zL86ryfMAGyZa0YzeOJsfxrBscmJmku+I/46z+dfW4ETvTxkrFk2ZrPVo3m7KojVAw2nFBksTEfQ/ZogFfyVlmDuL46syYUWncQWc7KjuVX8Mbxkv0aoVBwd4b7k+gssRooM+urORqq7dRi4WY5XpfttaA/o1jPUrfxmThBJWpT6rGo+87qbuU3fPOqX+NyAfOAbMVVUErkF+SoEm7wPFwiTycK9sSF6HAVZiKP+LMfeSV/6eV0mIFf61iiopry6oCMWNC+Y/uAbhXfIjhQDVifFQvvjhB6qMwB8EQCRadGUgFs4S1kzpAx20PSAALBHHjpbrPTLGyq4W3yEDYYP1SNHNRkQgqL0LaMtlpDXNfQI3nRc/Qpn6Ra+53UrH0mi7NE6DWCsQzd9zZRfSHKAL6eOa20/TaIGzR/L/1BLAwQUAAIACAA6K2RLx6WdgfIDAADkDAAAJgAAAHVuaXZlcnNhbC9odG1sX3B1Ymxpc2hpbmdfc2V0dGluZ3MueG1szVffT9tWFH7PX2G56mNj6FrGkBPEIKjRKLCSausTutiX5K6Obdk3o9lToM0KDQFeWhhlE6AphI4y6NQtRYT9L2uuHT/tX9gxDvlBUJogVlVRlPj6nu9833dO7nHE/kdxhfseGybR1ADf7e/iOaxKmkzUaIC/Hxm+0ctzJkWqjBRNxQFe1XiuP+gT9cSUQszYBKYUtpocwKhmn04DfIxSvU8QZmZm/MTUDfeupiQo4Jt+SYsLuoFNrFJsCLqCkvBBkzo2+QpCGwDwjmtqJSzo83Gc6CHd1eSEgjkiA3OVuKKQcofGFV7wdk0h6WHU0BKqPKgpmsEZ0akAf613wH2d7fGQhkgcq64lZhAW3WXah2SZuCSQMkF+wFwMk2gM2HbfvMVzM0SmsQAPXwU3QBSaYU7BPenIhRnUwAOVVvDjmCIZUeRdegkpfkTNswVvSU6qKE6kCNzhXP0BfigyOTh2d3xg9MHkN6EvJ8KRkEfhAzF3HoyH7o2ER7+ajIyNjUTC47UoIN+QWxQayYkgQksYEq5yE6EiOlKTI1pUO0fYxBT6SUFGFEe0YQJ+TSPFxDz3nY6jXyeQQmgSPOyCtnuIsT5g6lii91yDAjw1EpivwXmAwAtcq7l/u6fmfk9vg3bBy1/TdRFNEVGKpBjUCfSechOF+qWzbdOa2lAM95qb0hS5qmgaXFZAzIBBkMJzhII4qXqXuhbQYaKA/25st39apU3qpBgygLJZv14x0u0aKWjN5cu5WXbyS6nwzNrbsjcyzuySvf7EevacFQ/thaelYtYu7jsvMmwnY81us5Nd+2CLbR6y1aV+zxEPqEUC9nfa2Zxn+4vW/IpV2HN2V62FbPlx0Xm5DbjW61/Z8dtqvo4wndQ60GUb+Wr49YmR8FBoMjw6FPr2OgeiXC11Oe13x/bRIlvIOqk3ndFPz7O11fJurj4b1166NhOVCtny9m8sPVvOH3oM/z1eZC837bkjuGttvGqW20jAX0+gY3Wn9WEH2fLu4bn6VNO9T81dEnYjb+/tNbKtr7pH3EvOThavsFYfJa39ZMv643l94LnKde5CR4LLOyn45bJ03nlc641LdCBbfgUh7PUaW35RepcBKeyvN81nQkfcSic/2+kdZ/NHdrRsp5bLuWJHOF3dNz+7dbvn894v+vzCP6ncjZZBldk0riCing2nwZYT7QORLeZadSY0H7Ki4B7JF5/up1Po4xzu0E+lQsrZetuO0aVCpv3N1trv7WxjK7l2ttnbR2x/va28dROoLQIHS9Bw0MRwsDo/rbD5P6+y5y5R/daz3euNK6r+/6iiZQ9/uiK8q+pjaMNzpyhc+DDtg/XGfyZB339QSwMEFAACAAgAOitkS4StLLSIAQAACgYAAB8AAAB1bml2ZXJzYWwvaHRtbF9za2luX3NldHRpbmdzLmpzjZRNb8IwDIbv/Ioqu06IfbLthkYnTeIwabtNO6TFlIo0iZK0o0P899VhQJOmA/vSOE9f107jzSBqjKQkeoo29tmu39y1jQHGFpRpuHQ3GG4YVfrxAuNEKtDADTW54B95ASznQDyy2iscwtsjEdIn3Gon9bsBqVtyRAS+ksiAggrEdOjlKgB+B2Lr0Ms/h+CgVdaupFa/k9IYwYep4Kbp1ZALVVDLkIsXa+0SPVhUoE6gC5qCIzq21kceFe/G6G0uFYWkvJ6JTAwTmq4yJUo+78u/rCWo5sRXO2D0OH6OHTmWa/NqoPATxw/o/ST+VRr+8t7H6EGY0QRYS3dk7R/UEe4W5NFVrnOzpydX6G1a0gw6XXqYoLsYb7R8LrbW5QyszY64uUZ3CEZrUOdICVnKMw5QKpFhRzpot+cHlAk6z3m246Yj9CCHH4uyfd07Fno7RSfOFRLeFVqGrl/RNzp8UAdA40ylfV7t5Z2F5FgoGEzcP6+Cc6g7Sow/SnD9GX2dGKDuyN0Otr9QSwMEFAACAAgAOitk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OitkS7DtXVduAAAAdgAAABwAAAB1bml2ZXJzYWwvbG9jYWxfc2V0dGluZ3MueG1sDcw9DsIwDEDhvaewvJefjaFpNzYQEuUAVmNQJMdGiYXg9nh7w6c3Ld8q8OHWi2nC4+6AwLpZLvpK+FjP4wmhO2kmMeWEagjLPExiG8md3QN2eAv9uK1cI5yvVEPeGndWJ48zjHCJ57Nwxv08/A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OitkSxep4UFvAQAA+wIAACkAAAB1bml2ZXJzYWwvc2tpbl9jdXN0b21pemF0aW9uX3NldHRpbmdzLnhtbI1S22rcMBB9z1eI/MBKGt0M7oJuLn5JQrKQZ3etFtNELpZCS9HHV06ybLbZ0GqeZs6ZM8zotOn7FO1TyvPj9HvI0xzvQs5T/Ja2Fwi1+/lhXm6WkEJOm2Plforj/LOPX+e1VqspD3EcltGuaNpi1D0/pKRWTtWMGUaRZJ56hZzntmINuAZsxRwltt38JfGiu4R9iPm8ars5Qd839DGFJfdxDL+2cMp+C51u8HkZxqny0lawNcphanFsDcQIl9wXqgFAIMsdcbhI2UhNkMeMYyhGUaCACOekEYVIyqFmXSOqCvONQEwyRl2hntZupLVx1BYJDSG6TvOqsaXrjMQYEUKAucIFdAajyoaqoUGtBwQHBkTRRhMFqLOd6VjxzgvLkaJeYFyYMYDx8bjH7d6e61j973UO5/yH4NkvOIuu3tqcMVe7f1qWSt6Fxx8PQw7oy5BCP366vLn1d/5qp3f99dXlqzeffXxgroatm3/o7z9QSwMEFAACAAgAOitkSwKaTYiBEQAAmyUAABcAAAB1bml2ZXJzYWwvdW5pdmVyc2FsLnBuZ+1aaVhTZ9M+IoqIGy4BBUHBqlXZVRSUlEXBVhYVBYUQbBQqSAAh7CSAIqjBlK9vDYgQ1Lcssgk0CWQhoEJqWaIFQYghSIRIAokQkhCyvYf2bfXvd33X948fuc/1nDMzz8zcM/M8P3LLz8dz9cotKwEAWH3Cy+M0AOjqA8DS2BXLwTc3X488Bh9L4k57ugG1PaYT4EI33NXbFQDqcQaqi8vAtX6M1/k4AFjzfOG3hBldcQkAvrI94eHqnxQyxfmu6lL4IPO95mSPGlhjemubhVfMyLb1uq5511+46+n6btbdP7RBv2LEg+dxa3dmhp3lKdsNRRk/jni5ndzy1TM0Vxld8mHiTWINjCmC0etMrBMSz9ZcOKv0m+QHVEVwmwrGOYlcepJyimwznCKsmeNDtaDzwXbm6o+ejvYdwYwJM4ObIrtL1YpINXxraIncss1ZTOtFrgKFrDhuobafRSpTWgs8sjBaJXdq2RIgoypcNRONtSsKw3v5PTHoezcnxmjZIWC4Tfc9dBBdlxsjd+x+o4fsi1xHcVgQP7EDtHVQ6ZElWOo4nCbplp0EgJGI9fpYO3y3S37pfGueCNx0RPDPm1xdAIgJw9qFsSfM3Pv/tyuzDyohXEuZG7PBJE/P8XDMaIySLe+x6whu/0Loher9WkzT3LC8Ra5xLmNh7QISKcwfD1gsAYAHhcoD2jkm1Bo98xMhOG3cgXCF1zrygw6iVhSP2x7poQMAhxzKSy7MDnynT9n2qrJzC6J2/IsvBWxyNH9MlzD3YtfQuphCJ0EoLcB1a7rfw/csjCZu+HmrsWSkLHXVecv1ANBaeLgf67g9bbKeOZSt3clbbRCpjL2QnblytWTs5sq1RO9juZTg9uuUarvx2d6jN6sNQQ5HukydIqPdmk7QbVytPglzM5M7pH2KA3g6pu30stuKj9fHpCaINUUgcXleICvhYYRBmfcK/B4df/+3+1HDTVfV1LsnC8jcs1tRMb+dWs77mKt3VKqotdwZxl7+I0UdUnbx7gEO4rct+aByT1dto/DUUumkxtrgjaEZcphWmP1pZj5B+txc84keOZy+50ZXfqji9G2FN0RIsn58Igoappi5tdKYjfahsBRpHJTmrdwe2zdFsIns2v45gkn7ouFdoZWQJ8QYDv+86kIfTliZnUi/WupTtSwZJqYRoiap39SmswxLke7Hsux4cafIdWH7+pjPGD51EqZWqKLcndZOt6xkd62w4vShBRL7u68q2Ge1BNz+ivRurWMY9zPXCcXE7BSr48xHydzK9smmFmQm/M6k07sWSDf7xXUi3rG6O7APV4mxEQdZDTOjJmVnyXEemU4MDbSMZGL4SNRJi4o6w8f91vAuocRp9PuW4gNSRQE0USqOun7DLvKLkJyII6YGn06zSgauMNPKUkz74QP0qa7pUsgLnmwqbr+7dxQVYhyB4dnzKrLmAwl3Lupm3ad4E0vr2IEd/Jow09W2yEgYyUWPqG4SUeBE9cyKG0PIzesE9jxKpEBFWYNYU/yZ04HmyUINouuQP2OfUSu7i6Z2cYC8kVhgSpzoEIHl99jOAQu0btaFDwNapv/Jik4c+6yB4nBo3+XIIkpwMbTHRH65RbRyKa/ippO4wcs2q8OF8B1i/HPOZIUXbtzNFn4dti+iU1WtIJ0x+DCUgLc0HN/Mmkw8Q66BSCQOWsv1XWITP35eu+rQllIXuOUR7G7bMh9zw4stJbftO9vVK5YdQCk6LVy7TSHYwS/aKz3sCBXmI72ZtEmvw6XjWQp7s+FjF5EDsVVEqlFeMFDac8sM9Q9a9TMfoYfLNHRaNC/Bpi78MAJzAEXvxB/Dqnt6i8O6ar9IvQPxaU37FSt/X+In0xwOXlEojSqDTOe8Iw1xVfsw3hy+U1Rv/mqpInC4x8m+NOvb4pYjTy56ZBnqHveq6OxxfegDFzXWxgXDrTR4PmvAuQyprCV4Iu59sYMzr1CTvnaCcTXCNWgAHrGd1omdksE24vB6XWcwrmDZ4ogx5h3f03zq2tVzmHR0h6EeStet2HGN3Lzt4o3c2Eutb0kht21FkkMRiKvOIR1+ytrNfNxjfcHsYXtsZScW72ncKP48RJQ9gW97DPrcyyG9vPPyWM7lfbnkwvpWG8RrOqsvqkAcYDXkjJgOccjJM1zR0Tf1pLdD0SnfVXD9eHHIwFEZnP/mGYNUhHheMK/qUsI6MiglZ9pN4+hfTJ1LHd+3QH5V+ljlRr4OMhirf1VsRKOarfYzGK1XbxfjbZG9z21R0HsX2wrSv9QaD3+aCPtxoFGF8tIk3Uyr0A5MKM22QLll7uWp5zTvypCMxyu66r/U2LMKuyyZvlPbULlQkoprWQ1H4jHczeKfY357vRqx59LkzOmcqkMo5drkwWw7yecM5PhYdUSeCvEE4h1CfGytHasC/e68jd347BCl1DrIXPjLctSQakjTGTbJv5hcmWEXcOVzfbmX67QGzrI8dfpSl2LDpXjB7HRZ2iZgz/J4T6MugWolsGlTBNvbZqkxHiq3BLDNt7+crMTfCNxkBmSGk4Wh6b+fqchwOl0KURMr6sK1VMs1/djHazpkvFnD7Vg75ucRO27cOJGb6T5842lIlt+Sh8/c6Ny2srmnL2uj//0Dtjnts2uIrrT9rpXL1F9rPwxf9jSfnA/fkGfH9pYbNxzfAQAZDnHVm1mq1OXcgpzP/bIZgR1M+D+vCqfDl+bZhfVimbf+cfv4nyfzwufgDRaZduMNfybh/rqFg/hPiYEbXqHY5qsLjDTt7LDRbkV0SYtE9aEf/xkUlOxWUALdexSy6u8zA1ixiIu4iIu4iIu4iIu4iIu4iIu4iIu4iIu4iIv4/4y5dIs2k2ha7LRKwoIfkXQ5GPkelfa141tmf9lbjgzgtFCKUalU5RIAaJWejWwnaFX8884Jwt8PEL0rp+CpU0TZvDNqsJ6VLg9iEyKKqXE7KpxnX2zw/dVR9uQJm9pptBoAMnLYVXUtKb/uopNhcWZxR2FkusidTHCfNNUvSRU1y5aHoFBUqjKugqCZLX9dTJ4ds8EoRuswauHRcq1GzmAkzU+U8zyh86+P8uOcpFJjghKuFgQkFjtiYCHJYz9Te4reDGCCRWKMVgnj5/WS1RTkvNnhDpeDsFpRUPHBHniItt5UuWKHp8ES4GndhWrzvetWkZGcCPmBqs54tqhK9LyesI57eP0D9ildd45IpDF9BDlnPv8qp+GpoAee8iHfU3S4BoJBpVj5RZ6az8el7TDH43n7BXFw+PX5BxhRHCEVurHPLTnN6ncmVDOdl1le+9iln4Rqjg1Jh7+jJTvw8zAsdgJFnI+YRPSOCVzeqB9A9VCaa0r3rY0FCSQrMgD4+dqm8525VzB1R/zJjPPk7oeCFlPJicZiS9fExz3HEjGys6y5/u+j2MfOWnVEFI1NoC5Y9XRohRSfei9eiDSZYPROik2xKhByJW4U/3Vb4Iz60loMrtXBOoC7FoVWU3X+UFWrcqCq9wf3rypq8ZRxPDk502JvfJXygPl5P3mVwaYcirnntmLBD9sBwMwatSNCrvxgF68sQrFN3TnlSIxynb5s/xooN+EU3KA++SH5lqW+iHDhBxtGArGgFteZ5GBTstcMe2w+d+XzOXTFsrlr9TAtXDkEUjGYaC4Vz7twxkh96hC0z933aNPM+NuPswEgqakvco7K/Qr3C5tfzR43FiS+R9ChmV4xpfWhQpDWRgae3k+F/MBxePnguJxokh/anFti2XY1GG08MAhD9z5Lezt79NpHFxI9OBvn1DDaIO5Nj4fiyl9NmQDAt1v/BzMp3x4okDkLSYfvpQy6klmwW7p6WwxIItrgtfyDVcfOF9usewfnDIhcj2eJ5jvVubqo+BeVOq4TaDPfh2xHAPgXgnEltJwtBp0rEPhaJig52f91ziTCjjRhT9xd1T6omk8U4VLG09Y4SFLX903wvlp2Ge2bdR6GpokYWLlBRe89mw2Bqb5ZRHG+uzx2cEyAPrv/0Nltuzks3tfxyuVAhhE8rV6tnn5LSWdRou5OjeHhSDm9Rg+if69xKjnno4j1kHRLdxPQkWq8741OjYWr1fqcMQtcbwUrzuoec6CsBWKp25UzjPvR4ZFrenVd77UiSknyNMxAklw05paeMCj/zUVZIe7stA7Q1gqr5G7GXEwRkrmdQmB20j49M5iaiMTpc1qWAE3DPmo8KYyjCeccZCZ8hGvW66/xv1NdPzd0KblC7neH5RQ90SDkJQniYDkS/Nh7GdHWnJ93LKWQ2xSjeyO2WRHpCJlFzZtaOklRYh8bpehxbZwKAxY8upubOrbRkwhSU3RE8eEnI3I0d3iukTEx+wdIVIZwyh8jeto7hemPiluZQwP5Bx4EyyVvk2WD4Taid82SYV8NHWcgYfqQowGgti4lDy1P5VXGky+CCnuULX8rHKrunrn2t1R5ShRa7sz7GkVGgFLfKmlfSB1iKN9OyFaDMy0eCg+zjf9LhHVEcjLVuT9Xt/UlCop7PoSVUHHFSC4ABPtyxHfK+zl3wbasBO3leT19pDl5/Gf8woxKrOwV0JAmIyEgm08P8lQiRPlC4QyckStHK//aPIIzFWi5fr9mBs/YsfzI/MfHRlzVuCNX65DjTlcqw6HKweAyazZM71OmiB8bWBSLltf3/pmXl52rZcq9ehZtz4R1DPS0goVx2T6yMGKOg+Pr98uCBqJ3IqxVG7/g7T4bR8zkQjWNpDx5zKByN/tWUrc2IovODPFXJOWHvg/izp+zZmdn+sBIpIlagzmCgh/TbWBD+zTsq9aGuUSrMGl/qc8/wd9OZDiWfJtoEsY5WN7AKoJA8kNnft9b9+GyLmxVoKTSN10wasSYa28HB/aunpPqqVdMs1TsJq5alGgznMTLk4WHBYHZ2MlyUU62FzsnHtRMRjvR/2uciyAkjd6SJTLPfEQ+B9tqo8BFrHSmedlW/nFa7PoUC0gnx7+zoW+UiscU3LkOR+sWGbGOeMevtgV5sYtDIeBhYLiRJWkzL++wydFkfs3RnX9FXcVVULlbwbbVLlgNQSvGErTspND8EVewgarvWsy1rUXHBABJGgVffN6//4rkcotWLYanzfxEoPGvPchBnvrH/F/zQ7BiVCRnIoSyo+D4IPFLUms5cpJH1styqHqCCtH+EuR/b2zMRVaPI+J5AiGk/V2NMnnwmFyStHKhmUrf4RgJr6YSQf5PLpypbTabIPo7LdqkfVa3m4PkkoY7Iv70Rkr6UuCb5CnigI9Go8tBLzTerKCqjrQwZ2wnQpB+YEqC/a25+NbO1T1B5N3jSA6r01rELGrvc1nQbfWreyNG44/cQxJArhGK7mh0ryguwKLt35p/XZR3ZDOUHPEw3K+fgecPmBihx/bCmyPfv1R8/NtbuvUTZeGRMnd46jKwG2J+l+/6KHMEw72J0FjT4nY0ETAuowWk5HvT7UZwWtLsa0/xLQCfDJ6I1mhZI4Fo4FdLAssRN/WoYG3a9B34VUxIQqzAnSqgRJovJCG0UtMAk6eObReoAUp6t8CeQ8qpUP4xFQl39sxSTmNHvr4adM4Mo5q+U+QYTbIrPYOviaIIdVz86nBO7ddjYXy7kD8dO+VruzW1raX7vuStcIKyloluuMr3ioEOT75/mwA6F41RBg0XjVTB1REmy24GkZFj9qjBoTKqNXjDqS1LeTQRGMmOGnjADPYdkD4YfdkAHqqH3zhklT9lNWLrGJqUYcKIAXzuWXuvLzTdd9ucjMwoxn/VB/YXBwVaiCFuRURRhfclrpNxRqnHsoSjAwwNyu0b9ZUX54vP8VFsUKa1eb0++MhY9wU2TY8XRZPCF65ZA57STJNohjohdeeCwXR/86ZpEVVMCtf5+6ORFiqmSXxSwZsWMPI+AFa6M790vKfYeeGvROANKkCaYSf2zLoP3r+gRtF06TmqISj46VOFFIPKWDs+OqoF1r2rYH3H1Nm6sN+JYz4etW6hWf8BUEsDBBQAAgAIADorZEu2gi+oTQAAAGsAAAAbAAAAdW5pdmVyc2FsL3VuaXZlcnNhbC5wbmcueG1ss7GvyM1RKEstKs7Mz7NVMtQzULK34+WyKShKLctMLVeoAIoZ6RlAgJJCpa2SGRK3PDOlJAOowsDAEiGYkZqZnlFiq2Ruag4X1AeaCQBQSwECAAAUAAIACABDlFdHDcAxHsABAADaAwAADwAAAAAAAAABAAAAAAAAAAAAbm9uZS9wbGF5ZXIueG1sUEsBAgAAFAACAAgAOitkSys6YWv6BAAAGREAAB0AAAAAAAAAAQAAAAAA7QEAAHVuaXZlcnNhbC9jb21tb25fbWVzc2FnZXMubG5nUEsBAgAAFAACAAgAOitkS9wXQPwjBAAA0w0AACcAAAAAAAAAAQAAAAAAIgcAAHVuaXZlcnNhbC9mbGFzaF9wdWJsaXNoaW5nX3NldHRpbmdzLnhtbFBLAQIAABQAAgAIADorZEtSWidksQIAAF8KAAAhAAAAAAAAAAEAAAAAAIoLAAB1bml2ZXJzYWwvZmxhc2hfc2tpbl9zZXR0aW5ncy54bWxQSwECAAAUAAIACAA6K2RLx6WdgfIDAADkDAAAJgAAAAAAAAABAAAAAAB6DgAAdW5pdmVyc2FsL2h0bWxfcHVibGlzaGluZ19zZXR0aW5ncy54bWxQSwECAAAUAAIACAA6K2RLhK0stIgBAAAKBgAAHwAAAAAAAAABAAAAAACwEgAAdW5pdmVyc2FsL2h0bWxfc2tpbl9zZXR0aW5ncy5qc1BLAQIAABQAAgAIADorZEs9PC/RwQAAAOUBAAAaAAAAAAAAAAEAAAAAAHUUAAB1bml2ZXJzYWwvaTE4bl9wcmVzZXRzLnhtbFBLAQIAABQAAgAIADorZEuw7V1XbgAAAHYAAAAcAAAAAAAAAAEAAAAAAG4VAAB1bml2ZXJzYWwvbG9jYWxfc2V0dGluZ3MueG1sUEsBAgAAFAACAAgARJRXRyO0Tvv7AgAAsAgAABQAAAAAAAAAAQAAAAAAFhYAAHVuaXZlcnNhbC9wbGF5ZXIueG1sUEsBAgAAFAACAAgAOitkSxep4UFvAQAA+wIAACkAAAAAAAAAAQAAAAAAQxkAAHVuaXZlcnNhbC9za2luX2N1c3RvbWl6YXRpb25fc2V0dGluZ3MueG1sUEsBAgAAFAACAAgAOitkSwKaTYiBEQAAmyUAABcAAAAAAAAAAAAAAAAA+RoAAHVuaXZlcnNhbC91bml2ZXJzYWwucG5nUEsBAgAAFAACAAgAOitkS7aCL6hNAAAAawAAABsAAAAAAAAAAQAAAAAArywAAHVuaXZlcnNhbC91bml2ZXJzYWwucG5nLnhtbFBLBQYAAAAADAAMAIYDAAA1LQAAAAA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a2dbe-43a9-4945-9bd5-638fded57017"/>
</p:tagLst>
</file>

<file path=ppt/theme/theme1.xml><?xml version="1.0" encoding="utf-8"?>
<a:theme xmlns:a="http://schemas.openxmlformats.org/drawingml/2006/main" name="第一PPT，www.1ppt.com">
  <a:themeElements>
    <a:clrScheme name="自定义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302"/>
      </a:accent1>
      <a:accent2>
        <a:srgbClr val="E14956"/>
      </a:accent2>
      <a:accent3>
        <a:srgbClr val="A6315B"/>
      </a:accent3>
      <a:accent4>
        <a:srgbClr val="2070A1"/>
      </a:accent4>
      <a:accent5>
        <a:srgbClr val="34B2E4"/>
      </a:accent5>
      <a:accent6>
        <a:srgbClr val="2CC6D2"/>
      </a:accent6>
      <a:hlink>
        <a:srgbClr val="0563C1"/>
      </a:hlink>
      <a:folHlink>
        <a:srgbClr val="954F72"/>
      </a:folHlink>
    </a:clrScheme>
    <a:fontScheme name="gpmpuylo">
      <a:majorFont>
        <a:latin typeface="Calibri Light" panose="020F0302020204030204"/>
        <a:ea typeface="微软雅黑"/>
        <a:cs typeface=""/>
      </a:majorFont>
      <a:minorFont>
        <a:latin typeface="Calibri Light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</TotalTime>
  <Words>676</Words>
  <Application>Microsoft Office PowerPoint</Application>
  <PresentationFormat>寬螢幕</PresentationFormat>
  <Paragraphs>246</Paragraphs>
  <Slides>33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4" baseType="lpstr">
      <vt:lpstr>Gill Sans</vt:lpstr>
      <vt:lpstr>微软雅黑</vt:lpstr>
      <vt:lpstr>Microsoft YaHei (本文)</vt:lpstr>
      <vt:lpstr>Microsoft YaHei(本文)</vt:lpstr>
      <vt:lpstr>宋体</vt:lpstr>
      <vt:lpstr>微軟正黑體</vt:lpstr>
      <vt:lpstr>新細明體</vt:lpstr>
      <vt:lpstr>Arial</vt:lpstr>
      <vt:lpstr>Calibri</vt:lpstr>
      <vt:lpstr>Calibri Light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简洁方框</dc:title>
  <dc:creator>第一PPT</dc:creator>
  <cp:keywords>www.1ppt.com</cp:keywords>
  <dc:description>www.1ppt.com</dc:description>
  <cp:lastModifiedBy>user</cp:lastModifiedBy>
  <cp:revision>128</cp:revision>
  <dcterms:created xsi:type="dcterms:W3CDTF">2017-09-17T15:37:53Z</dcterms:created>
  <dcterms:modified xsi:type="dcterms:W3CDTF">2021-01-05T05:36:13Z</dcterms:modified>
</cp:coreProperties>
</file>